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72" r:id="rId1"/>
  </p:sldMasterIdLst>
  <p:notesMasterIdLst>
    <p:notesMasterId r:id="rId19"/>
  </p:notesMasterIdLst>
  <p:sldIdLst>
    <p:sldId id="272" r:id="rId2"/>
    <p:sldId id="324" r:id="rId3"/>
    <p:sldId id="269" r:id="rId4"/>
    <p:sldId id="326" r:id="rId5"/>
    <p:sldId id="327" r:id="rId6"/>
    <p:sldId id="328" r:id="rId7"/>
    <p:sldId id="329" r:id="rId8"/>
    <p:sldId id="323" r:id="rId9"/>
    <p:sldId id="261" r:id="rId10"/>
    <p:sldId id="336" r:id="rId11"/>
    <p:sldId id="337" r:id="rId12"/>
    <p:sldId id="338" r:id="rId13"/>
    <p:sldId id="330" r:id="rId14"/>
    <p:sldId id="331" r:id="rId15"/>
    <p:sldId id="332" r:id="rId16"/>
    <p:sldId id="322" r:id="rId17"/>
    <p:sldId id="316" r:id="rId18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46464"/>
    <a:srgbClr val="7F7F7F"/>
    <a:srgbClr val="282C2B"/>
    <a:srgbClr val="FFFFFF"/>
    <a:srgbClr val="3CB1E5"/>
    <a:srgbClr val="2272AA"/>
    <a:srgbClr val="1E70B1"/>
    <a:srgbClr val="E57708"/>
    <a:srgbClr val="C89800"/>
    <a:srgbClr val="8564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41B86A1-BFF0-4E11-A567-10AF3470CCB7}" v="1286" dt="2022-01-25T16:30:06.83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Stile chiaro 2 - Colore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73A0DAA-6AF3-43AB-8588-CEC1D06C72B9}" styleName="Stile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328" autoAdjust="0"/>
    <p:restoredTop sz="83388" autoAdjust="0"/>
  </p:normalViewPr>
  <p:slideViewPr>
    <p:cSldViewPr snapToGrid="0" snapToObjects="1">
      <p:cViewPr varScale="1">
        <p:scale>
          <a:sx n="68" d="100"/>
          <a:sy n="68" d="100"/>
        </p:scale>
        <p:origin x="1219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arlo Puliafito" userId="6ad97d20-8fb0-4617-9749-e6e25831fd96" providerId="ADAL" clId="{841B86A1-BFF0-4E11-A567-10AF3470CCB7}"/>
    <pc:docChg chg="undo custSel addSld delSld modSld">
      <pc:chgData name="Carlo Puliafito" userId="6ad97d20-8fb0-4617-9749-e6e25831fd96" providerId="ADAL" clId="{841B86A1-BFF0-4E11-A567-10AF3470CCB7}" dt="2022-01-25T16:30:06.835" v="2013" actId="47"/>
      <pc:docMkLst>
        <pc:docMk/>
      </pc:docMkLst>
      <pc:sldChg chg="modSp mod modNotes">
        <pc:chgData name="Carlo Puliafito" userId="6ad97d20-8fb0-4617-9749-e6e25831fd96" providerId="ADAL" clId="{841B86A1-BFF0-4E11-A567-10AF3470CCB7}" dt="2022-01-25T16:28:38.240" v="1984" actId="368"/>
        <pc:sldMkLst>
          <pc:docMk/>
          <pc:sldMk cId="0" sldId="261"/>
        </pc:sldMkLst>
        <pc:spChg chg="mod">
          <ac:chgData name="Carlo Puliafito" userId="6ad97d20-8fb0-4617-9749-e6e25831fd96" providerId="ADAL" clId="{841B86A1-BFF0-4E11-A567-10AF3470CCB7}" dt="2022-01-25T11:46:08.458" v="543" actId="20577"/>
          <ac:spMkLst>
            <pc:docMk/>
            <pc:sldMk cId="0" sldId="261"/>
            <ac:spMk id="2" creationId="{00000000-0000-0000-0000-000000000000}"/>
          </ac:spMkLst>
        </pc:spChg>
        <pc:spChg chg="mod">
          <ac:chgData name="Carlo Puliafito" userId="6ad97d20-8fb0-4617-9749-e6e25831fd96" providerId="ADAL" clId="{841B86A1-BFF0-4E11-A567-10AF3470CCB7}" dt="2022-01-25T12:14:34.531" v="1888" actId="113"/>
          <ac:spMkLst>
            <pc:docMk/>
            <pc:sldMk cId="0" sldId="261"/>
            <ac:spMk id="3" creationId="{00000000-0000-0000-0000-000000000000}"/>
          </ac:spMkLst>
        </pc:spChg>
      </pc:sldChg>
      <pc:sldChg chg="del mod modShow modNotes">
        <pc:chgData name="Carlo Puliafito" userId="6ad97d20-8fb0-4617-9749-e6e25831fd96" providerId="ADAL" clId="{841B86A1-BFF0-4E11-A567-10AF3470CCB7}" dt="2022-01-25T16:29:38.582" v="2008" actId="47"/>
        <pc:sldMkLst>
          <pc:docMk/>
          <pc:sldMk cId="0" sldId="262"/>
        </pc:sldMkLst>
      </pc:sldChg>
      <pc:sldChg chg="del mod modShow modNotes">
        <pc:chgData name="Carlo Puliafito" userId="6ad97d20-8fb0-4617-9749-e6e25831fd96" providerId="ADAL" clId="{841B86A1-BFF0-4E11-A567-10AF3470CCB7}" dt="2022-01-25T16:29:43.632" v="2009" actId="47"/>
        <pc:sldMkLst>
          <pc:docMk/>
          <pc:sldMk cId="0" sldId="263"/>
        </pc:sldMkLst>
      </pc:sldChg>
      <pc:sldChg chg="del mod modShow modNotes">
        <pc:chgData name="Carlo Puliafito" userId="6ad97d20-8fb0-4617-9749-e6e25831fd96" providerId="ADAL" clId="{841B86A1-BFF0-4E11-A567-10AF3470CCB7}" dt="2022-01-25T16:29:45.838" v="2010" actId="47"/>
        <pc:sldMkLst>
          <pc:docMk/>
          <pc:sldMk cId="0" sldId="264"/>
        </pc:sldMkLst>
      </pc:sldChg>
      <pc:sldChg chg="addSp delSp modSp mod modShow">
        <pc:chgData name="Carlo Puliafito" userId="6ad97d20-8fb0-4617-9749-e6e25831fd96" providerId="ADAL" clId="{841B86A1-BFF0-4E11-A567-10AF3470CCB7}" dt="2022-01-25T10:16:38.463" v="243" actId="404"/>
        <pc:sldMkLst>
          <pc:docMk/>
          <pc:sldMk cId="4141161015" sldId="269"/>
        </pc:sldMkLst>
        <pc:spChg chg="mod">
          <ac:chgData name="Carlo Puliafito" userId="6ad97d20-8fb0-4617-9749-e6e25831fd96" providerId="ADAL" clId="{841B86A1-BFF0-4E11-A567-10AF3470CCB7}" dt="2022-01-25T10:16:38.463" v="243" actId="404"/>
          <ac:spMkLst>
            <pc:docMk/>
            <pc:sldMk cId="4141161015" sldId="269"/>
            <ac:spMk id="2" creationId="{D5502E96-0F88-974E-A0CA-1AC5E24F6B13}"/>
          </ac:spMkLst>
        </pc:spChg>
        <pc:spChg chg="mod">
          <ac:chgData name="Carlo Puliafito" userId="6ad97d20-8fb0-4617-9749-e6e25831fd96" providerId="ADAL" clId="{841B86A1-BFF0-4E11-A567-10AF3470CCB7}" dt="2022-01-25T10:15:00.649" v="225" actId="27636"/>
          <ac:spMkLst>
            <pc:docMk/>
            <pc:sldMk cId="4141161015" sldId="269"/>
            <ac:spMk id="3" creationId="{CAFBD20C-FE91-6444-8C49-76EE164DF321}"/>
          </ac:spMkLst>
        </pc:spChg>
        <pc:spChg chg="mod">
          <ac:chgData name="Carlo Puliafito" userId="6ad97d20-8fb0-4617-9749-e6e25831fd96" providerId="ADAL" clId="{841B86A1-BFF0-4E11-A567-10AF3470CCB7}" dt="2022-01-25T10:15:07.193" v="226" actId="1076"/>
          <ac:spMkLst>
            <pc:docMk/>
            <pc:sldMk cId="4141161015" sldId="269"/>
            <ac:spMk id="10" creationId="{83549204-A73E-49F1-B485-1F85689419DD}"/>
          </ac:spMkLst>
        </pc:spChg>
        <pc:spChg chg="add mod">
          <ac:chgData name="Carlo Puliafito" userId="6ad97d20-8fb0-4617-9749-e6e25831fd96" providerId="ADAL" clId="{841B86A1-BFF0-4E11-A567-10AF3470CCB7}" dt="2022-01-25T10:15:49.221" v="229" actId="20577"/>
          <ac:spMkLst>
            <pc:docMk/>
            <pc:sldMk cId="4141161015" sldId="269"/>
            <ac:spMk id="12" creationId="{5DD3E871-33C9-4510-B838-56384F0C9093}"/>
          </ac:spMkLst>
        </pc:spChg>
        <pc:picChg chg="del">
          <ac:chgData name="Carlo Puliafito" userId="6ad97d20-8fb0-4617-9749-e6e25831fd96" providerId="ADAL" clId="{841B86A1-BFF0-4E11-A567-10AF3470CCB7}" dt="2022-01-25T09:57:45.476" v="1" actId="478"/>
          <ac:picMkLst>
            <pc:docMk/>
            <pc:sldMk cId="4141161015" sldId="269"/>
            <ac:picMk id="5" creationId="{3FDBF44C-80A6-C640-998C-11D1D1BF4267}"/>
          </ac:picMkLst>
        </pc:picChg>
        <pc:picChg chg="del">
          <ac:chgData name="Carlo Puliafito" userId="6ad97d20-8fb0-4617-9749-e6e25831fd96" providerId="ADAL" clId="{841B86A1-BFF0-4E11-A567-10AF3470CCB7}" dt="2022-01-25T09:57:47.166" v="3" actId="478"/>
          <ac:picMkLst>
            <pc:docMk/>
            <pc:sldMk cId="4141161015" sldId="269"/>
            <ac:picMk id="6" creationId="{6E160454-3E59-CB4B-9044-307AED5317AE}"/>
          </ac:picMkLst>
        </pc:picChg>
        <pc:picChg chg="del">
          <ac:chgData name="Carlo Puliafito" userId="6ad97d20-8fb0-4617-9749-e6e25831fd96" providerId="ADAL" clId="{841B86A1-BFF0-4E11-A567-10AF3470CCB7}" dt="2022-01-25T09:57:46.256" v="2" actId="478"/>
          <ac:picMkLst>
            <pc:docMk/>
            <pc:sldMk cId="4141161015" sldId="269"/>
            <ac:picMk id="7" creationId="{B0B06445-DAED-2D4C-AE94-B42B182658CB}"/>
          </ac:picMkLst>
        </pc:picChg>
        <pc:picChg chg="del">
          <ac:chgData name="Carlo Puliafito" userId="6ad97d20-8fb0-4617-9749-e6e25831fd96" providerId="ADAL" clId="{841B86A1-BFF0-4E11-A567-10AF3470CCB7}" dt="2022-01-25T09:57:47.946" v="4" actId="478"/>
          <ac:picMkLst>
            <pc:docMk/>
            <pc:sldMk cId="4141161015" sldId="269"/>
            <ac:picMk id="8" creationId="{0CBBD21E-1A6E-C941-98FD-3A0DE04B8F37}"/>
          </ac:picMkLst>
        </pc:picChg>
        <pc:picChg chg="mod">
          <ac:chgData name="Carlo Puliafito" userId="6ad97d20-8fb0-4617-9749-e6e25831fd96" providerId="ADAL" clId="{841B86A1-BFF0-4E11-A567-10AF3470CCB7}" dt="2022-01-25T10:08:35.522" v="29" actId="1076"/>
          <ac:picMkLst>
            <pc:docMk/>
            <pc:sldMk cId="4141161015" sldId="269"/>
            <ac:picMk id="9" creationId="{AE8BBBBD-FF46-314E-85B1-CCCDA35BA28D}"/>
          </ac:picMkLst>
        </pc:picChg>
        <pc:picChg chg="add mod">
          <ac:chgData name="Carlo Puliafito" userId="6ad97d20-8fb0-4617-9749-e6e25831fd96" providerId="ADAL" clId="{841B86A1-BFF0-4E11-A567-10AF3470CCB7}" dt="2022-01-25T10:08:36.865" v="30"/>
          <ac:picMkLst>
            <pc:docMk/>
            <pc:sldMk cId="4141161015" sldId="269"/>
            <ac:picMk id="11" creationId="{57C656BA-427D-4D48-82CC-504FEF3AE7AE}"/>
          </ac:picMkLst>
        </pc:picChg>
      </pc:sldChg>
      <pc:sldChg chg="modNotes">
        <pc:chgData name="Carlo Puliafito" userId="6ad97d20-8fb0-4617-9749-e6e25831fd96" providerId="ADAL" clId="{841B86A1-BFF0-4E11-A567-10AF3470CCB7}" dt="2022-01-25T16:28:38.186" v="1968" actId="368"/>
        <pc:sldMkLst>
          <pc:docMk/>
          <pc:sldMk cId="2011569418" sldId="272"/>
        </pc:sldMkLst>
      </pc:sldChg>
      <pc:sldChg chg="modNotes">
        <pc:chgData name="Carlo Puliafito" userId="6ad97d20-8fb0-4617-9749-e6e25831fd96" providerId="ADAL" clId="{841B86A1-BFF0-4E11-A567-10AF3470CCB7}" dt="2022-01-25T16:28:38.340" v="2006" actId="368"/>
        <pc:sldMkLst>
          <pc:docMk/>
          <pc:sldMk cId="1157419516" sldId="316"/>
        </pc:sldMkLst>
      </pc:sldChg>
      <pc:sldChg chg="modSp mod modNotes">
        <pc:chgData name="Carlo Puliafito" userId="6ad97d20-8fb0-4617-9749-e6e25831fd96" providerId="ADAL" clId="{841B86A1-BFF0-4E11-A567-10AF3470CCB7}" dt="2022-01-25T16:28:38.324" v="2004" actId="368"/>
        <pc:sldMkLst>
          <pc:docMk/>
          <pc:sldMk cId="2291778117" sldId="322"/>
        </pc:sldMkLst>
        <pc:spChg chg="mod">
          <ac:chgData name="Carlo Puliafito" userId="6ad97d20-8fb0-4617-9749-e6e25831fd96" providerId="ADAL" clId="{841B86A1-BFF0-4E11-A567-10AF3470CCB7}" dt="2022-01-25T12:15:54.562" v="1905" actId="20577"/>
          <ac:spMkLst>
            <pc:docMk/>
            <pc:sldMk cId="2291778117" sldId="322"/>
            <ac:spMk id="3" creationId="{65145E3A-76DC-F84F-B2E1-2E38CAF8AE7E}"/>
          </ac:spMkLst>
        </pc:spChg>
      </pc:sldChg>
      <pc:sldChg chg="addSp delSp modSp mod delAnim modAnim modNotes">
        <pc:chgData name="Carlo Puliafito" userId="6ad97d20-8fb0-4617-9749-e6e25831fd96" providerId="ADAL" clId="{841B86A1-BFF0-4E11-A567-10AF3470CCB7}" dt="2022-01-25T16:28:38.240" v="1982" actId="368"/>
        <pc:sldMkLst>
          <pc:docMk/>
          <pc:sldMk cId="705648546" sldId="323"/>
        </pc:sldMkLst>
        <pc:spChg chg="mod">
          <ac:chgData name="Carlo Puliafito" userId="6ad97d20-8fb0-4617-9749-e6e25831fd96" providerId="ADAL" clId="{841B86A1-BFF0-4E11-A567-10AF3470CCB7}" dt="2022-01-25T11:26:35.385" v="514" actId="1076"/>
          <ac:spMkLst>
            <pc:docMk/>
            <pc:sldMk cId="705648546" sldId="323"/>
            <ac:spMk id="2" creationId="{F0E563EE-7B5A-D44D-99B2-D2BA46397BBC}"/>
          </ac:spMkLst>
        </pc:spChg>
        <pc:spChg chg="mod">
          <ac:chgData name="Carlo Puliafito" userId="6ad97d20-8fb0-4617-9749-e6e25831fd96" providerId="ADAL" clId="{841B86A1-BFF0-4E11-A567-10AF3470CCB7}" dt="2022-01-25T10:35:20.416" v="342" actId="1076"/>
          <ac:spMkLst>
            <pc:docMk/>
            <pc:sldMk cId="705648546" sldId="323"/>
            <ac:spMk id="10" creationId="{7EF0B7B7-B294-7C4A-9D01-C75EB1F0F7ED}"/>
          </ac:spMkLst>
        </pc:spChg>
        <pc:spChg chg="mod">
          <ac:chgData name="Carlo Puliafito" userId="6ad97d20-8fb0-4617-9749-e6e25831fd96" providerId="ADAL" clId="{841B86A1-BFF0-4E11-A567-10AF3470CCB7}" dt="2022-01-25T11:05:35.472" v="499" actId="688"/>
          <ac:spMkLst>
            <pc:docMk/>
            <pc:sldMk cId="705648546" sldId="323"/>
            <ac:spMk id="12" creationId="{11192A51-5B52-9C41-BC67-AAB15B1A64DB}"/>
          </ac:spMkLst>
        </pc:spChg>
        <pc:spChg chg="add mod">
          <ac:chgData name="Carlo Puliafito" userId="6ad97d20-8fb0-4617-9749-e6e25831fd96" providerId="ADAL" clId="{841B86A1-BFF0-4E11-A567-10AF3470CCB7}" dt="2022-01-25T10:51:43.127" v="383" actId="1076"/>
          <ac:spMkLst>
            <pc:docMk/>
            <pc:sldMk cId="705648546" sldId="323"/>
            <ac:spMk id="22" creationId="{5128417E-D8AF-4FB3-A5EE-97E8621ECDC1}"/>
          </ac:spMkLst>
        </pc:spChg>
        <pc:spChg chg="del">
          <ac:chgData name="Carlo Puliafito" userId="6ad97d20-8fb0-4617-9749-e6e25831fd96" providerId="ADAL" clId="{841B86A1-BFF0-4E11-A567-10AF3470CCB7}" dt="2022-01-25T10:25:26.567" v="272" actId="21"/>
          <ac:spMkLst>
            <pc:docMk/>
            <pc:sldMk cId="705648546" sldId="323"/>
            <ac:spMk id="32" creationId="{C293302A-CE9B-45AC-9A32-D14F45532882}"/>
          </ac:spMkLst>
        </pc:spChg>
        <pc:grpChg chg="add mod">
          <ac:chgData name="Carlo Puliafito" userId="6ad97d20-8fb0-4617-9749-e6e25831fd96" providerId="ADAL" clId="{841B86A1-BFF0-4E11-A567-10AF3470CCB7}" dt="2022-01-25T10:46:37.310" v="362" actId="164"/>
          <ac:grpSpMkLst>
            <pc:docMk/>
            <pc:sldMk cId="705648546" sldId="323"/>
            <ac:grpSpMk id="18" creationId="{F37FA941-65F7-4629-B9D2-D8CAB44646D1}"/>
          </ac:grpSpMkLst>
        </pc:grpChg>
        <pc:grpChg chg="add mod">
          <ac:chgData name="Carlo Puliafito" userId="6ad97d20-8fb0-4617-9749-e6e25831fd96" providerId="ADAL" clId="{841B86A1-BFF0-4E11-A567-10AF3470CCB7}" dt="2022-01-25T10:46:37.310" v="362" actId="164"/>
          <ac:grpSpMkLst>
            <pc:docMk/>
            <pc:sldMk cId="705648546" sldId="323"/>
            <ac:grpSpMk id="20" creationId="{B2AF90B2-197D-43FA-AA6D-E77247B9560E}"/>
          </ac:grpSpMkLst>
        </pc:grpChg>
        <pc:picChg chg="add mod">
          <ac:chgData name="Carlo Puliafito" userId="6ad97d20-8fb0-4617-9749-e6e25831fd96" providerId="ADAL" clId="{841B86A1-BFF0-4E11-A567-10AF3470CCB7}" dt="2022-01-25T10:35:48.852" v="346" actId="1076"/>
          <ac:picMkLst>
            <pc:docMk/>
            <pc:sldMk cId="705648546" sldId="323"/>
            <ac:picMk id="4" creationId="{40506AAB-9DBD-4016-B659-54B23907A589}"/>
          </ac:picMkLst>
        </pc:picChg>
        <pc:picChg chg="mod ord">
          <ac:chgData name="Carlo Puliafito" userId="6ad97d20-8fb0-4617-9749-e6e25831fd96" providerId="ADAL" clId="{841B86A1-BFF0-4E11-A567-10AF3470CCB7}" dt="2022-01-25T10:38:39.725" v="357" actId="164"/>
          <ac:picMkLst>
            <pc:docMk/>
            <pc:sldMk cId="705648546" sldId="323"/>
            <ac:picMk id="5" creationId="{8A0A7C8C-0053-3A43-B52A-5E2D8D4B8798}"/>
          </ac:picMkLst>
        </pc:picChg>
        <pc:picChg chg="del mod">
          <ac:chgData name="Carlo Puliafito" userId="6ad97d20-8fb0-4617-9749-e6e25831fd96" providerId="ADAL" clId="{841B86A1-BFF0-4E11-A567-10AF3470CCB7}" dt="2022-01-25T10:30:56.783" v="288" actId="478"/>
          <ac:picMkLst>
            <pc:docMk/>
            <pc:sldMk cId="705648546" sldId="323"/>
            <ac:picMk id="6" creationId="{00095F82-3D42-F04C-B6DC-8B1E5F0199A8}"/>
          </ac:picMkLst>
        </pc:picChg>
        <pc:picChg chg="del">
          <ac:chgData name="Carlo Puliafito" userId="6ad97d20-8fb0-4617-9749-e6e25831fd96" providerId="ADAL" clId="{841B86A1-BFF0-4E11-A567-10AF3470CCB7}" dt="2022-01-25T10:31:20.261" v="293" actId="478"/>
          <ac:picMkLst>
            <pc:docMk/>
            <pc:sldMk cId="705648546" sldId="323"/>
            <ac:picMk id="7" creationId="{55EB1296-93CB-DE47-9F77-340B33619C5B}"/>
          </ac:picMkLst>
        </pc:picChg>
        <pc:picChg chg="mod">
          <ac:chgData name="Carlo Puliafito" userId="6ad97d20-8fb0-4617-9749-e6e25831fd96" providerId="ADAL" clId="{841B86A1-BFF0-4E11-A567-10AF3470CCB7}" dt="2022-01-25T10:46:37.310" v="362" actId="164"/>
          <ac:picMkLst>
            <pc:docMk/>
            <pc:sldMk cId="705648546" sldId="323"/>
            <ac:picMk id="8" creationId="{C688AA20-EAE8-B949-A4AC-E256ADEFC397}"/>
          </ac:picMkLst>
        </pc:picChg>
        <pc:picChg chg="mod">
          <ac:chgData name="Carlo Puliafito" userId="6ad97d20-8fb0-4617-9749-e6e25831fd96" providerId="ADAL" clId="{841B86A1-BFF0-4E11-A567-10AF3470CCB7}" dt="2022-01-25T10:35:52.495" v="347" actId="1076"/>
          <ac:picMkLst>
            <pc:docMk/>
            <pc:sldMk cId="705648546" sldId="323"/>
            <ac:picMk id="9" creationId="{E0230D48-550B-074E-9EC5-3FB383A9206B}"/>
          </ac:picMkLst>
        </pc:picChg>
        <pc:picChg chg="mod">
          <ac:chgData name="Carlo Puliafito" userId="6ad97d20-8fb0-4617-9749-e6e25831fd96" providerId="ADAL" clId="{841B86A1-BFF0-4E11-A567-10AF3470CCB7}" dt="2022-01-25T10:37:46.112" v="355" actId="1076"/>
          <ac:picMkLst>
            <pc:docMk/>
            <pc:sldMk cId="705648546" sldId="323"/>
            <ac:picMk id="11" creationId="{0418B086-91DE-488A-A5EE-7EF74900C424}"/>
          </ac:picMkLst>
        </pc:picChg>
        <pc:picChg chg="mod">
          <ac:chgData name="Carlo Puliafito" userId="6ad97d20-8fb0-4617-9749-e6e25831fd96" providerId="ADAL" clId="{841B86A1-BFF0-4E11-A567-10AF3470CCB7}" dt="2022-01-25T10:35:46.341" v="345" actId="1076"/>
          <ac:picMkLst>
            <pc:docMk/>
            <pc:sldMk cId="705648546" sldId="323"/>
            <ac:picMk id="15" creationId="{0852621B-0F39-4DD2-82EB-37D76930B53E}"/>
          </ac:picMkLst>
        </pc:picChg>
        <pc:picChg chg="add mod">
          <ac:chgData name="Carlo Puliafito" userId="6ad97d20-8fb0-4617-9749-e6e25831fd96" providerId="ADAL" clId="{841B86A1-BFF0-4E11-A567-10AF3470CCB7}" dt="2022-01-25T10:38:39.725" v="357" actId="164"/>
          <ac:picMkLst>
            <pc:docMk/>
            <pc:sldMk cId="705648546" sldId="323"/>
            <ac:picMk id="16" creationId="{056B61AA-8D9F-4440-AB42-54792E041514}"/>
          </ac:picMkLst>
        </pc:picChg>
        <pc:picChg chg="mod">
          <ac:chgData name="Carlo Puliafito" userId="6ad97d20-8fb0-4617-9749-e6e25831fd96" providerId="ADAL" clId="{841B86A1-BFF0-4E11-A567-10AF3470CCB7}" dt="2022-01-25T10:37:47.748" v="356" actId="1076"/>
          <ac:picMkLst>
            <pc:docMk/>
            <pc:sldMk cId="705648546" sldId="323"/>
            <ac:picMk id="17" creationId="{C8CD2AA8-F032-4C57-BD79-7D649267D4F1}"/>
          </ac:picMkLst>
        </pc:picChg>
        <pc:picChg chg="add mod">
          <ac:chgData name="Carlo Puliafito" userId="6ad97d20-8fb0-4617-9749-e6e25831fd96" providerId="ADAL" clId="{841B86A1-BFF0-4E11-A567-10AF3470CCB7}" dt="2022-01-25T11:01:07.002" v="492" actId="1076"/>
          <ac:picMkLst>
            <pc:docMk/>
            <pc:sldMk cId="705648546" sldId="323"/>
            <ac:picMk id="19" creationId="{CAFAE701-0120-4769-AAC8-199CB46C9127}"/>
          </ac:picMkLst>
        </pc:picChg>
      </pc:sldChg>
      <pc:sldChg chg="modSp mod modNotes">
        <pc:chgData name="Carlo Puliafito" userId="6ad97d20-8fb0-4617-9749-e6e25831fd96" providerId="ADAL" clId="{841B86A1-BFF0-4E11-A567-10AF3470CCB7}" dt="2022-01-25T16:28:38.202" v="1970" actId="368"/>
        <pc:sldMkLst>
          <pc:docMk/>
          <pc:sldMk cId="3155719679" sldId="324"/>
        </pc:sldMkLst>
        <pc:spChg chg="mod">
          <ac:chgData name="Carlo Puliafito" userId="6ad97d20-8fb0-4617-9749-e6e25831fd96" providerId="ADAL" clId="{841B86A1-BFF0-4E11-A567-10AF3470CCB7}" dt="2022-01-25T12:16:13.262" v="1922" actId="20577"/>
          <ac:spMkLst>
            <pc:docMk/>
            <pc:sldMk cId="3155719679" sldId="324"/>
            <ac:spMk id="3" creationId="{CAFBD20C-FE91-6444-8C49-76EE164DF321}"/>
          </ac:spMkLst>
        </pc:spChg>
      </pc:sldChg>
      <pc:sldChg chg="del mod modShow modNotes">
        <pc:chgData name="Carlo Puliafito" userId="6ad97d20-8fb0-4617-9749-e6e25831fd96" providerId="ADAL" clId="{841B86A1-BFF0-4E11-A567-10AF3470CCB7}" dt="2022-01-25T16:29:08.990" v="2007" actId="47"/>
        <pc:sldMkLst>
          <pc:docMk/>
          <pc:sldMk cId="1741371626" sldId="325"/>
        </pc:sldMkLst>
      </pc:sldChg>
      <pc:sldChg chg="modNotes">
        <pc:chgData name="Carlo Puliafito" userId="6ad97d20-8fb0-4617-9749-e6e25831fd96" providerId="ADAL" clId="{841B86A1-BFF0-4E11-A567-10AF3470CCB7}" dt="2022-01-25T16:28:38.208" v="1974" actId="368"/>
        <pc:sldMkLst>
          <pc:docMk/>
          <pc:sldMk cId="3646731348" sldId="326"/>
        </pc:sldMkLst>
      </pc:sldChg>
      <pc:sldChg chg="modNotes">
        <pc:chgData name="Carlo Puliafito" userId="6ad97d20-8fb0-4617-9749-e6e25831fd96" providerId="ADAL" clId="{841B86A1-BFF0-4E11-A567-10AF3470CCB7}" dt="2022-01-25T16:28:38.208" v="1976" actId="368"/>
        <pc:sldMkLst>
          <pc:docMk/>
          <pc:sldMk cId="3464631131" sldId="327"/>
        </pc:sldMkLst>
      </pc:sldChg>
      <pc:sldChg chg="modNotes">
        <pc:chgData name="Carlo Puliafito" userId="6ad97d20-8fb0-4617-9749-e6e25831fd96" providerId="ADAL" clId="{841B86A1-BFF0-4E11-A567-10AF3470CCB7}" dt="2022-01-25T16:28:38.224" v="1978" actId="368"/>
        <pc:sldMkLst>
          <pc:docMk/>
          <pc:sldMk cId="3611937591" sldId="328"/>
        </pc:sldMkLst>
      </pc:sldChg>
      <pc:sldChg chg="modNotes">
        <pc:chgData name="Carlo Puliafito" userId="6ad97d20-8fb0-4617-9749-e6e25831fd96" providerId="ADAL" clId="{841B86A1-BFF0-4E11-A567-10AF3470CCB7}" dt="2022-01-25T16:28:38.224" v="1980" actId="368"/>
        <pc:sldMkLst>
          <pc:docMk/>
          <pc:sldMk cId="1332011826" sldId="329"/>
        </pc:sldMkLst>
      </pc:sldChg>
      <pc:sldChg chg="modNotes">
        <pc:chgData name="Carlo Puliafito" userId="6ad97d20-8fb0-4617-9749-e6e25831fd96" providerId="ADAL" clId="{841B86A1-BFF0-4E11-A567-10AF3470CCB7}" dt="2022-01-25T16:28:38.302" v="1998" actId="368"/>
        <pc:sldMkLst>
          <pc:docMk/>
          <pc:sldMk cId="2152802252" sldId="330"/>
        </pc:sldMkLst>
      </pc:sldChg>
      <pc:sldChg chg="modNotes">
        <pc:chgData name="Carlo Puliafito" userId="6ad97d20-8fb0-4617-9749-e6e25831fd96" providerId="ADAL" clId="{841B86A1-BFF0-4E11-A567-10AF3470CCB7}" dt="2022-01-25T16:28:38.309" v="2000" actId="368"/>
        <pc:sldMkLst>
          <pc:docMk/>
          <pc:sldMk cId="3197820337" sldId="331"/>
        </pc:sldMkLst>
      </pc:sldChg>
      <pc:sldChg chg="modNotes">
        <pc:chgData name="Carlo Puliafito" userId="6ad97d20-8fb0-4617-9749-e6e25831fd96" providerId="ADAL" clId="{841B86A1-BFF0-4E11-A567-10AF3470CCB7}" dt="2022-01-25T16:28:38.324" v="2002" actId="368"/>
        <pc:sldMkLst>
          <pc:docMk/>
          <pc:sldMk cId="1335370651" sldId="332"/>
        </pc:sldMkLst>
      </pc:sldChg>
      <pc:sldChg chg="del">
        <pc:chgData name="Carlo Puliafito" userId="6ad97d20-8fb0-4617-9749-e6e25831fd96" providerId="ADAL" clId="{841B86A1-BFF0-4E11-A567-10AF3470CCB7}" dt="2022-01-25T16:29:58.952" v="2012" actId="47"/>
        <pc:sldMkLst>
          <pc:docMk/>
          <pc:sldMk cId="519090508" sldId="333"/>
        </pc:sldMkLst>
      </pc:sldChg>
      <pc:sldChg chg="del">
        <pc:chgData name="Carlo Puliafito" userId="6ad97d20-8fb0-4617-9749-e6e25831fd96" providerId="ADAL" clId="{841B86A1-BFF0-4E11-A567-10AF3470CCB7}" dt="2022-01-25T16:30:06.835" v="2013" actId="47"/>
        <pc:sldMkLst>
          <pc:docMk/>
          <pc:sldMk cId="241687139" sldId="334"/>
        </pc:sldMkLst>
      </pc:sldChg>
      <pc:sldChg chg="del">
        <pc:chgData name="Carlo Puliafito" userId="6ad97d20-8fb0-4617-9749-e6e25831fd96" providerId="ADAL" clId="{841B86A1-BFF0-4E11-A567-10AF3470CCB7}" dt="2022-01-25T16:29:56.775" v="2011" actId="47"/>
        <pc:sldMkLst>
          <pc:docMk/>
          <pc:sldMk cId="2408784847" sldId="335"/>
        </pc:sldMkLst>
      </pc:sldChg>
      <pc:sldChg chg="addSp delSp modSp add mod modNotes">
        <pc:chgData name="Carlo Puliafito" userId="6ad97d20-8fb0-4617-9749-e6e25831fd96" providerId="ADAL" clId="{841B86A1-BFF0-4E11-A567-10AF3470CCB7}" dt="2022-01-25T16:28:38.255" v="1988" actId="368"/>
        <pc:sldMkLst>
          <pc:docMk/>
          <pc:sldMk cId="826872049" sldId="336"/>
        </pc:sldMkLst>
        <pc:spChg chg="del">
          <ac:chgData name="Carlo Puliafito" userId="6ad97d20-8fb0-4617-9749-e6e25831fd96" providerId="ADAL" clId="{841B86A1-BFF0-4E11-A567-10AF3470CCB7}" dt="2022-01-25T12:34:21.188" v="1925" actId="478"/>
          <ac:spMkLst>
            <pc:docMk/>
            <pc:sldMk cId="826872049" sldId="336"/>
            <ac:spMk id="8" creationId="{93442110-7C94-40E2-8370-D34047E6F0C8}"/>
          </ac:spMkLst>
        </pc:spChg>
        <pc:picChg chg="add mod">
          <ac:chgData name="Carlo Puliafito" userId="6ad97d20-8fb0-4617-9749-e6e25831fd96" providerId="ADAL" clId="{841B86A1-BFF0-4E11-A567-10AF3470CCB7}" dt="2022-01-25T12:34:38.773" v="1928" actId="1076"/>
          <ac:picMkLst>
            <pc:docMk/>
            <pc:sldMk cId="826872049" sldId="336"/>
            <ac:picMk id="4" creationId="{7BAA43EB-C560-4D12-BC7E-8D89BB1710C6}"/>
          </ac:picMkLst>
        </pc:picChg>
      </pc:sldChg>
      <pc:sldChg chg="addSp delSp modSp add mod modNotes">
        <pc:chgData name="Carlo Puliafito" userId="6ad97d20-8fb0-4617-9749-e6e25831fd96" providerId="ADAL" clId="{841B86A1-BFF0-4E11-A567-10AF3470CCB7}" dt="2022-01-25T16:28:38.271" v="1992" actId="368"/>
        <pc:sldMkLst>
          <pc:docMk/>
          <pc:sldMk cId="1591653004" sldId="337"/>
        </pc:sldMkLst>
        <pc:grpChg chg="del">
          <ac:chgData name="Carlo Puliafito" userId="6ad97d20-8fb0-4617-9749-e6e25831fd96" providerId="ADAL" clId="{841B86A1-BFF0-4E11-A567-10AF3470CCB7}" dt="2022-01-25T12:41:58.867" v="1931" actId="478"/>
          <ac:grpSpMkLst>
            <pc:docMk/>
            <pc:sldMk cId="1591653004" sldId="337"/>
            <ac:grpSpMk id="11" creationId="{C52C5727-1C21-42A8-AD45-2179890EBD27}"/>
          </ac:grpSpMkLst>
        </pc:grpChg>
        <pc:grpChg chg="del">
          <ac:chgData name="Carlo Puliafito" userId="6ad97d20-8fb0-4617-9749-e6e25831fd96" providerId="ADAL" clId="{841B86A1-BFF0-4E11-A567-10AF3470CCB7}" dt="2022-01-25T12:42:01.189" v="1932" actId="478"/>
          <ac:grpSpMkLst>
            <pc:docMk/>
            <pc:sldMk cId="1591653004" sldId="337"/>
            <ac:grpSpMk id="12" creationId="{344DA07E-65DD-4239-B12A-1414932F6F85}"/>
          </ac:grpSpMkLst>
        </pc:grpChg>
        <pc:picChg chg="add mod">
          <ac:chgData name="Carlo Puliafito" userId="6ad97d20-8fb0-4617-9749-e6e25831fd96" providerId="ADAL" clId="{841B86A1-BFF0-4E11-A567-10AF3470CCB7}" dt="2022-01-25T12:42:12.484" v="1936" actId="1076"/>
          <ac:picMkLst>
            <pc:docMk/>
            <pc:sldMk cId="1591653004" sldId="337"/>
            <ac:picMk id="9" creationId="{EC681F2B-0595-42AE-90DE-00C80FD9B325}"/>
          </ac:picMkLst>
        </pc:picChg>
      </pc:sldChg>
      <pc:sldChg chg="addSp modSp add mod modNotes">
        <pc:chgData name="Carlo Puliafito" userId="6ad97d20-8fb0-4617-9749-e6e25831fd96" providerId="ADAL" clId="{841B86A1-BFF0-4E11-A567-10AF3470CCB7}" dt="2022-01-25T16:28:38.286" v="1996" actId="368"/>
        <pc:sldMkLst>
          <pc:docMk/>
          <pc:sldMk cId="1219307178" sldId="338"/>
        </pc:sldMkLst>
        <pc:spChg chg="mod">
          <ac:chgData name="Carlo Puliafito" userId="6ad97d20-8fb0-4617-9749-e6e25831fd96" providerId="ADAL" clId="{841B86A1-BFF0-4E11-A567-10AF3470CCB7}" dt="2022-01-25T12:48:17.480" v="1947" actId="20577"/>
          <ac:spMkLst>
            <pc:docMk/>
            <pc:sldMk cId="1219307178" sldId="338"/>
            <ac:spMk id="3" creationId="{00000000-0000-0000-0000-000000000000}"/>
          </ac:spMkLst>
        </pc:spChg>
        <pc:spChg chg="add mod">
          <ac:chgData name="Carlo Puliafito" userId="6ad97d20-8fb0-4617-9749-e6e25831fd96" providerId="ADAL" clId="{841B86A1-BFF0-4E11-A567-10AF3470CCB7}" dt="2022-01-25T12:49:05.046" v="1964" actId="1037"/>
          <ac:spMkLst>
            <pc:docMk/>
            <pc:sldMk cId="1219307178" sldId="338"/>
            <ac:spMk id="6" creationId="{7BCBD864-B8AE-44BF-83EE-E5F2E9150827}"/>
          </ac:spMkLst>
        </pc:spChg>
        <pc:picChg chg="add mod">
          <ac:chgData name="Carlo Puliafito" userId="6ad97d20-8fb0-4617-9749-e6e25831fd96" providerId="ADAL" clId="{841B86A1-BFF0-4E11-A567-10AF3470CCB7}" dt="2022-01-25T12:49:13.310" v="1966" actId="1076"/>
          <ac:picMkLst>
            <pc:docMk/>
            <pc:sldMk cId="1219307178" sldId="338"/>
            <ac:picMk id="5" creationId="{F8F3582C-BAC1-4690-A512-413C7CF58D8F}"/>
          </ac:picMkLst>
        </pc:picChg>
      </pc:sldChg>
    </pc:docChg>
  </pc:docChgLst>
  <pc:docChgLst>
    <pc:chgData name="Carlo Puliafito" userId="6ad97d20-8fb0-4617-9749-e6e25831fd96" providerId="ADAL" clId="{3FE270C1-588B-49F0-8169-4DD87EFE4E60}"/>
    <pc:docChg chg="undo custSel addSld delSld modSld">
      <pc:chgData name="Carlo Puliafito" userId="6ad97d20-8fb0-4617-9749-e6e25831fd96" providerId="ADAL" clId="{3FE270C1-588B-49F0-8169-4DD87EFE4E60}" dt="2021-12-20T19:14:53.763" v="21118" actId="20577"/>
      <pc:docMkLst>
        <pc:docMk/>
      </pc:docMkLst>
      <pc:sldChg chg="del">
        <pc:chgData name="Carlo Puliafito" userId="6ad97d20-8fb0-4617-9749-e6e25831fd96" providerId="ADAL" clId="{3FE270C1-588B-49F0-8169-4DD87EFE4E60}" dt="2021-12-17T17:45:57.703" v="2285" actId="47"/>
        <pc:sldMkLst>
          <pc:docMk/>
          <pc:sldMk cId="3458072010" sldId="256"/>
        </pc:sldMkLst>
      </pc:sldChg>
      <pc:sldChg chg="delSp modSp add del mod">
        <pc:chgData name="Carlo Puliafito" userId="6ad97d20-8fb0-4617-9749-e6e25831fd96" providerId="ADAL" clId="{3FE270C1-588B-49F0-8169-4DD87EFE4E60}" dt="2021-12-20T09:25:03.793" v="2694" actId="47"/>
        <pc:sldMkLst>
          <pc:docMk/>
          <pc:sldMk cId="0" sldId="258"/>
        </pc:sldMkLst>
        <pc:spChg chg="del">
          <ac:chgData name="Carlo Puliafito" userId="6ad97d20-8fb0-4617-9749-e6e25831fd96" providerId="ADAL" clId="{3FE270C1-588B-49F0-8169-4DD87EFE4E60}" dt="2021-12-20T08:56:39.423" v="2291" actId="478"/>
          <ac:spMkLst>
            <pc:docMk/>
            <pc:sldMk cId="0" sldId="258"/>
            <ac:spMk id="2" creationId="{00000000-0000-0000-0000-000000000000}"/>
          </ac:spMkLst>
        </pc:spChg>
        <pc:spChg chg="mod">
          <ac:chgData name="Carlo Puliafito" userId="6ad97d20-8fb0-4617-9749-e6e25831fd96" providerId="ADAL" clId="{3FE270C1-588B-49F0-8169-4DD87EFE4E60}" dt="2021-12-20T08:56:12.099" v="2289"/>
          <ac:spMkLst>
            <pc:docMk/>
            <pc:sldMk cId="0" sldId="258"/>
            <ac:spMk id="8" creationId="{00000000-0000-0000-0000-000000000000}"/>
          </ac:spMkLst>
        </pc:spChg>
      </pc:sldChg>
      <pc:sldChg chg="modSp add del mod">
        <pc:chgData name="Carlo Puliafito" userId="6ad97d20-8fb0-4617-9749-e6e25831fd96" providerId="ADAL" clId="{3FE270C1-588B-49F0-8169-4DD87EFE4E60}" dt="2021-12-20T09:28:38.636" v="2894" actId="47"/>
        <pc:sldMkLst>
          <pc:docMk/>
          <pc:sldMk cId="0" sldId="259"/>
        </pc:sldMkLst>
        <pc:spChg chg="mod">
          <ac:chgData name="Carlo Puliafito" userId="6ad97d20-8fb0-4617-9749-e6e25831fd96" providerId="ADAL" clId="{3FE270C1-588B-49F0-8169-4DD87EFE4E60}" dt="2021-12-20T09:28:21.879" v="2892" actId="1076"/>
          <ac:spMkLst>
            <pc:docMk/>
            <pc:sldMk cId="0" sldId="259"/>
            <ac:spMk id="5" creationId="{00000000-0000-0000-0000-000000000000}"/>
          </ac:spMkLst>
        </pc:spChg>
        <pc:spChg chg="mod">
          <ac:chgData name="Carlo Puliafito" userId="6ad97d20-8fb0-4617-9749-e6e25831fd96" providerId="ADAL" clId="{3FE270C1-588B-49F0-8169-4DD87EFE4E60}" dt="2021-12-20T08:56:12.099" v="2289"/>
          <ac:spMkLst>
            <pc:docMk/>
            <pc:sldMk cId="0" sldId="259"/>
            <ac:spMk id="6" creationId="{00000000-0000-0000-0000-000000000000}"/>
          </ac:spMkLst>
        </pc:spChg>
      </pc:sldChg>
      <pc:sldChg chg="addSp delSp modSp add mod modClrScheme chgLayout modNotesTx">
        <pc:chgData name="Carlo Puliafito" userId="6ad97d20-8fb0-4617-9749-e6e25831fd96" providerId="ADAL" clId="{3FE270C1-588B-49F0-8169-4DD87EFE4E60}" dt="2021-12-20T18:19:20.463" v="14724" actId="20577"/>
        <pc:sldMkLst>
          <pc:docMk/>
          <pc:sldMk cId="0" sldId="261"/>
        </pc:sldMkLst>
        <pc:spChg chg="mod ord">
          <ac:chgData name="Carlo Puliafito" userId="6ad97d20-8fb0-4617-9749-e6e25831fd96" providerId="ADAL" clId="{3FE270C1-588B-49F0-8169-4DD87EFE4E60}" dt="2021-12-20T12:46:40.458" v="5645" actId="20577"/>
          <ac:spMkLst>
            <pc:docMk/>
            <pc:sldMk cId="0" sldId="261"/>
            <ac:spMk id="2" creationId="{00000000-0000-0000-0000-000000000000}"/>
          </ac:spMkLst>
        </pc:spChg>
        <pc:spChg chg="mod">
          <ac:chgData name="Carlo Puliafito" userId="6ad97d20-8fb0-4617-9749-e6e25831fd96" providerId="ADAL" clId="{3FE270C1-588B-49F0-8169-4DD87EFE4E60}" dt="2021-12-20T18:09:56.191" v="13571" actId="113"/>
          <ac:spMkLst>
            <pc:docMk/>
            <pc:sldMk cId="0" sldId="261"/>
            <ac:spMk id="3" creationId="{00000000-0000-0000-0000-000000000000}"/>
          </ac:spMkLst>
        </pc:spChg>
        <pc:spChg chg="del mod ord">
          <ac:chgData name="Carlo Puliafito" userId="6ad97d20-8fb0-4617-9749-e6e25831fd96" providerId="ADAL" clId="{3FE270C1-588B-49F0-8169-4DD87EFE4E60}" dt="2021-12-20T12:20:34.523" v="5464" actId="478"/>
          <ac:spMkLst>
            <pc:docMk/>
            <pc:sldMk cId="0" sldId="261"/>
            <ac:spMk id="4" creationId="{00000000-0000-0000-0000-000000000000}"/>
          </ac:spMkLst>
        </pc:spChg>
        <pc:spChg chg="add del mod ord">
          <ac:chgData name="Carlo Puliafito" userId="6ad97d20-8fb0-4617-9749-e6e25831fd96" providerId="ADAL" clId="{3FE270C1-588B-49F0-8169-4DD87EFE4E60}" dt="2021-12-20T12:17:46.877" v="5398" actId="700"/>
          <ac:spMkLst>
            <pc:docMk/>
            <pc:sldMk cId="0" sldId="261"/>
            <ac:spMk id="5" creationId="{323361FD-4E90-4118-A629-AB67602DAC95}"/>
          </ac:spMkLst>
        </pc:spChg>
        <pc:spChg chg="add del mod ord">
          <ac:chgData name="Carlo Puliafito" userId="6ad97d20-8fb0-4617-9749-e6e25831fd96" providerId="ADAL" clId="{3FE270C1-588B-49F0-8169-4DD87EFE4E60}" dt="2021-12-20T12:18:14.698" v="5400" actId="478"/>
          <ac:spMkLst>
            <pc:docMk/>
            <pc:sldMk cId="0" sldId="261"/>
            <ac:spMk id="6" creationId="{C5402216-9514-4321-AE1E-200DD6465653}"/>
          </ac:spMkLst>
        </pc:spChg>
        <pc:spChg chg="add mod">
          <ac:chgData name="Carlo Puliafito" userId="6ad97d20-8fb0-4617-9749-e6e25831fd96" providerId="ADAL" clId="{3FE270C1-588B-49F0-8169-4DD87EFE4E60}" dt="2021-12-20T15:10:34.320" v="6921" actId="20577"/>
          <ac:spMkLst>
            <pc:docMk/>
            <pc:sldMk cId="0" sldId="261"/>
            <ac:spMk id="7" creationId="{0D9AC709-D985-41D6-8D68-BEB66551349F}"/>
          </ac:spMkLst>
        </pc:spChg>
      </pc:sldChg>
      <pc:sldChg chg="addSp delSp modSp add mod modClrScheme chgLayout modNotesTx">
        <pc:chgData name="Carlo Puliafito" userId="6ad97d20-8fb0-4617-9749-e6e25831fd96" providerId="ADAL" clId="{3FE270C1-588B-49F0-8169-4DD87EFE4E60}" dt="2021-12-20T18:30:47.650" v="15470" actId="20577"/>
        <pc:sldMkLst>
          <pc:docMk/>
          <pc:sldMk cId="0" sldId="262"/>
        </pc:sldMkLst>
        <pc:spChg chg="mod ord">
          <ac:chgData name="Carlo Puliafito" userId="6ad97d20-8fb0-4617-9749-e6e25831fd96" providerId="ADAL" clId="{3FE270C1-588B-49F0-8169-4DD87EFE4E60}" dt="2021-12-20T12:48:09.538" v="5661" actId="5793"/>
          <ac:spMkLst>
            <pc:docMk/>
            <pc:sldMk cId="0" sldId="262"/>
            <ac:spMk id="2" creationId="{00000000-0000-0000-0000-000000000000}"/>
          </ac:spMkLst>
        </pc:spChg>
        <pc:spChg chg="del mod">
          <ac:chgData name="Carlo Puliafito" userId="6ad97d20-8fb0-4617-9749-e6e25831fd96" providerId="ADAL" clId="{3FE270C1-588B-49F0-8169-4DD87EFE4E60}" dt="2021-12-20T12:52:31.273" v="5678" actId="478"/>
          <ac:spMkLst>
            <pc:docMk/>
            <pc:sldMk cId="0" sldId="262"/>
            <ac:spMk id="3" creationId="{00000000-0000-0000-0000-000000000000}"/>
          </ac:spMkLst>
        </pc:spChg>
        <pc:spChg chg="del mod ord">
          <ac:chgData name="Carlo Puliafito" userId="6ad97d20-8fb0-4617-9749-e6e25831fd96" providerId="ADAL" clId="{3FE270C1-588B-49F0-8169-4DD87EFE4E60}" dt="2021-12-20T12:49:03.795" v="5668" actId="478"/>
          <ac:spMkLst>
            <pc:docMk/>
            <pc:sldMk cId="0" sldId="262"/>
            <ac:spMk id="4" creationId="{00000000-0000-0000-0000-000000000000}"/>
          </ac:spMkLst>
        </pc:spChg>
        <pc:spChg chg="add del mod ord">
          <ac:chgData name="Carlo Puliafito" userId="6ad97d20-8fb0-4617-9749-e6e25831fd96" providerId="ADAL" clId="{3FE270C1-588B-49F0-8169-4DD87EFE4E60}" dt="2021-12-20T12:17:46.877" v="5398" actId="700"/>
          <ac:spMkLst>
            <pc:docMk/>
            <pc:sldMk cId="0" sldId="262"/>
            <ac:spMk id="5" creationId="{5ED065F6-FA32-4EA0-A11B-91625D73C74A}"/>
          </ac:spMkLst>
        </pc:spChg>
        <pc:spChg chg="add del mod ord">
          <ac:chgData name="Carlo Puliafito" userId="6ad97d20-8fb0-4617-9749-e6e25831fd96" providerId="ADAL" clId="{3FE270C1-588B-49F0-8169-4DD87EFE4E60}" dt="2021-12-20T12:40:09.552" v="5586" actId="478"/>
          <ac:spMkLst>
            <pc:docMk/>
            <pc:sldMk cId="0" sldId="262"/>
            <ac:spMk id="6" creationId="{85C5068F-A092-451C-A1DB-8281D2CF76CB}"/>
          </ac:spMkLst>
        </pc:spChg>
        <pc:spChg chg="add mod">
          <ac:chgData name="Carlo Puliafito" userId="6ad97d20-8fb0-4617-9749-e6e25831fd96" providerId="ADAL" clId="{3FE270C1-588B-49F0-8169-4DD87EFE4E60}" dt="2021-12-20T15:10:47.343" v="6934" actId="20577"/>
          <ac:spMkLst>
            <pc:docMk/>
            <pc:sldMk cId="0" sldId="262"/>
            <ac:spMk id="7" creationId="{23788A71-3622-4595-BBAC-F34F308109D1}"/>
          </ac:spMkLst>
        </pc:spChg>
        <pc:spChg chg="add mod">
          <ac:chgData name="Carlo Puliafito" userId="6ad97d20-8fb0-4617-9749-e6e25831fd96" providerId="ADAL" clId="{3FE270C1-588B-49F0-8169-4DD87EFE4E60}" dt="2021-12-20T18:27:32.932" v="14835" actId="2711"/>
          <ac:spMkLst>
            <pc:docMk/>
            <pc:sldMk cId="0" sldId="262"/>
            <ac:spMk id="8" creationId="{93442110-7C94-40E2-8370-D34047E6F0C8}"/>
          </ac:spMkLst>
        </pc:spChg>
      </pc:sldChg>
      <pc:sldChg chg="addSp delSp modSp add mod modClrScheme chgLayout modNotesTx">
        <pc:chgData name="Carlo Puliafito" userId="6ad97d20-8fb0-4617-9749-e6e25831fd96" providerId="ADAL" clId="{3FE270C1-588B-49F0-8169-4DD87EFE4E60}" dt="2021-12-20T18:35:27.025" v="16131" actId="20577"/>
        <pc:sldMkLst>
          <pc:docMk/>
          <pc:sldMk cId="0" sldId="263"/>
        </pc:sldMkLst>
        <pc:spChg chg="mod ord">
          <ac:chgData name="Carlo Puliafito" userId="6ad97d20-8fb0-4617-9749-e6e25831fd96" providerId="ADAL" clId="{3FE270C1-588B-49F0-8169-4DD87EFE4E60}" dt="2021-12-20T12:57:30.910" v="5731" actId="108"/>
          <ac:spMkLst>
            <pc:docMk/>
            <pc:sldMk cId="0" sldId="263"/>
            <ac:spMk id="2" creationId="{00000000-0000-0000-0000-000000000000}"/>
          </ac:spMkLst>
        </pc:spChg>
        <pc:spChg chg="mod">
          <ac:chgData name="Carlo Puliafito" userId="6ad97d20-8fb0-4617-9749-e6e25831fd96" providerId="ADAL" clId="{3FE270C1-588B-49F0-8169-4DD87EFE4E60}" dt="2021-12-20T12:58:17.083" v="5735" actId="255"/>
          <ac:spMkLst>
            <pc:docMk/>
            <pc:sldMk cId="0" sldId="263"/>
            <ac:spMk id="3" creationId="{00000000-0000-0000-0000-000000000000}"/>
          </ac:spMkLst>
        </pc:spChg>
        <pc:spChg chg="mod">
          <ac:chgData name="Carlo Puliafito" userId="6ad97d20-8fb0-4617-9749-e6e25831fd96" providerId="ADAL" clId="{3FE270C1-588B-49F0-8169-4DD87EFE4E60}" dt="2021-12-20T13:04:48.771" v="5772" actId="255"/>
          <ac:spMkLst>
            <pc:docMk/>
            <pc:sldMk cId="0" sldId="263"/>
            <ac:spMk id="4" creationId="{00000000-0000-0000-0000-000000000000}"/>
          </ac:spMkLst>
        </pc:spChg>
        <pc:spChg chg="mod">
          <ac:chgData name="Carlo Puliafito" userId="6ad97d20-8fb0-4617-9749-e6e25831fd96" providerId="ADAL" clId="{3FE270C1-588B-49F0-8169-4DD87EFE4E60}" dt="2021-12-20T18:26:13.194" v="14808" actId="2711"/>
          <ac:spMkLst>
            <pc:docMk/>
            <pc:sldMk cId="0" sldId="263"/>
            <ac:spMk id="5" creationId="{00000000-0000-0000-0000-000000000000}"/>
          </ac:spMkLst>
        </pc:spChg>
        <pc:spChg chg="mod">
          <ac:chgData name="Carlo Puliafito" userId="6ad97d20-8fb0-4617-9749-e6e25831fd96" providerId="ADAL" clId="{3FE270C1-588B-49F0-8169-4DD87EFE4E60}" dt="2021-12-20T18:26:38.627" v="14812" actId="113"/>
          <ac:spMkLst>
            <pc:docMk/>
            <pc:sldMk cId="0" sldId="263"/>
            <ac:spMk id="6" creationId="{00000000-0000-0000-0000-000000000000}"/>
          </ac:spMkLst>
        </pc:spChg>
        <pc:spChg chg="mod">
          <ac:chgData name="Carlo Puliafito" userId="6ad97d20-8fb0-4617-9749-e6e25831fd96" providerId="ADAL" clId="{3FE270C1-588B-49F0-8169-4DD87EFE4E60}" dt="2021-12-20T18:26:32.282" v="14811" actId="2711"/>
          <ac:spMkLst>
            <pc:docMk/>
            <pc:sldMk cId="0" sldId="263"/>
            <ac:spMk id="7" creationId="{00000000-0000-0000-0000-000000000000}"/>
          </ac:spMkLst>
        </pc:spChg>
        <pc:spChg chg="del mod ord">
          <ac:chgData name="Carlo Puliafito" userId="6ad97d20-8fb0-4617-9749-e6e25831fd96" providerId="ADAL" clId="{3FE270C1-588B-49F0-8169-4DD87EFE4E60}" dt="2021-12-20T13:03:28.720" v="5757" actId="478"/>
          <ac:spMkLst>
            <pc:docMk/>
            <pc:sldMk cId="0" sldId="263"/>
            <ac:spMk id="8" creationId="{00000000-0000-0000-0000-000000000000}"/>
          </ac:spMkLst>
        </pc:spChg>
        <pc:spChg chg="add del mod ord">
          <ac:chgData name="Carlo Puliafito" userId="6ad97d20-8fb0-4617-9749-e6e25831fd96" providerId="ADAL" clId="{3FE270C1-588B-49F0-8169-4DD87EFE4E60}" dt="2021-12-20T12:17:46.877" v="5398" actId="700"/>
          <ac:spMkLst>
            <pc:docMk/>
            <pc:sldMk cId="0" sldId="263"/>
            <ac:spMk id="9" creationId="{AF6006EE-510A-4743-B42A-CA6155AFA47F}"/>
          </ac:spMkLst>
        </pc:spChg>
        <pc:spChg chg="add del mod ord">
          <ac:chgData name="Carlo Puliafito" userId="6ad97d20-8fb0-4617-9749-e6e25831fd96" providerId="ADAL" clId="{3FE270C1-588B-49F0-8169-4DD87EFE4E60}" dt="2021-12-20T12:41:59.093" v="5587" actId="478"/>
          <ac:spMkLst>
            <pc:docMk/>
            <pc:sldMk cId="0" sldId="263"/>
            <ac:spMk id="10" creationId="{29049FF4-6DC5-40A1-AB39-D8905BE1F377}"/>
          </ac:spMkLst>
        </pc:spChg>
        <pc:spChg chg="add mod">
          <ac:chgData name="Carlo Puliafito" userId="6ad97d20-8fb0-4617-9749-e6e25831fd96" providerId="ADAL" clId="{3FE270C1-588B-49F0-8169-4DD87EFE4E60}" dt="2021-12-20T15:10:58.490" v="6942" actId="20577"/>
          <ac:spMkLst>
            <pc:docMk/>
            <pc:sldMk cId="0" sldId="263"/>
            <ac:spMk id="13" creationId="{DD963683-295B-46DC-872B-DFAF2F91ECB7}"/>
          </ac:spMkLst>
        </pc:spChg>
        <pc:grpChg chg="add mod">
          <ac:chgData name="Carlo Puliafito" userId="6ad97d20-8fb0-4617-9749-e6e25831fd96" providerId="ADAL" clId="{3FE270C1-588B-49F0-8169-4DD87EFE4E60}" dt="2021-12-20T12:59:18.489" v="5748" actId="164"/>
          <ac:grpSpMkLst>
            <pc:docMk/>
            <pc:sldMk cId="0" sldId="263"/>
            <ac:grpSpMk id="11" creationId="{C52C5727-1C21-42A8-AD45-2179890EBD27}"/>
          </ac:grpSpMkLst>
        </pc:grpChg>
        <pc:grpChg chg="add mod">
          <ac:chgData name="Carlo Puliafito" userId="6ad97d20-8fb0-4617-9749-e6e25831fd96" providerId="ADAL" clId="{3FE270C1-588B-49F0-8169-4DD87EFE4E60}" dt="2021-12-20T13:03:02.216" v="5755" actId="164"/>
          <ac:grpSpMkLst>
            <pc:docMk/>
            <pc:sldMk cId="0" sldId="263"/>
            <ac:grpSpMk id="12" creationId="{344DA07E-65DD-4239-B12A-1414932F6F85}"/>
          </ac:grpSpMkLst>
        </pc:grpChg>
      </pc:sldChg>
      <pc:sldChg chg="addSp delSp modSp add mod modClrScheme chgLayout modNotesTx">
        <pc:chgData name="Carlo Puliafito" userId="6ad97d20-8fb0-4617-9749-e6e25831fd96" providerId="ADAL" clId="{3FE270C1-588B-49F0-8169-4DD87EFE4E60}" dt="2021-12-20T18:40:10.335" v="16954" actId="20577"/>
        <pc:sldMkLst>
          <pc:docMk/>
          <pc:sldMk cId="0" sldId="264"/>
        </pc:sldMkLst>
        <pc:spChg chg="mod ord">
          <ac:chgData name="Carlo Puliafito" userId="6ad97d20-8fb0-4617-9749-e6e25831fd96" providerId="ADAL" clId="{3FE270C1-588B-49F0-8169-4DD87EFE4E60}" dt="2021-12-20T13:11:45.105" v="5856" actId="1036"/>
          <ac:spMkLst>
            <pc:docMk/>
            <pc:sldMk cId="0" sldId="264"/>
            <ac:spMk id="2" creationId="{00000000-0000-0000-0000-000000000000}"/>
          </ac:spMkLst>
        </pc:spChg>
        <pc:spChg chg="mod">
          <ac:chgData name="Carlo Puliafito" userId="6ad97d20-8fb0-4617-9749-e6e25831fd96" providerId="ADAL" clId="{3FE270C1-588B-49F0-8169-4DD87EFE4E60}" dt="2021-12-20T13:11:49.286" v="5866" actId="1036"/>
          <ac:spMkLst>
            <pc:docMk/>
            <pc:sldMk cId="0" sldId="264"/>
            <ac:spMk id="3" creationId="{00000000-0000-0000-0000-000000000000}"/>
          </ac:spMkLst>
        </pc:spChg>
        <pc:spChg chg="del mod ord">
          <ac:chgData name="Carlo Puliafito" userId="6ad97d20-8fb0-4617-9749-e6e25831fd96" providerId="ADAL" clId="{3FE270C1-588B-49F0-8169-4DD87EFE4E60}" dt="2021-12-20T13:08:35.763" v="5842" actId="478"/>
          <ac:spMkLst>
            <pc:docMk/>
            <pc:sldMk cId="0" sldId="264"/>
            <ac:spMk id="4" creationId="{00000000-0000-0000-0000-000000000000}"/>
          </ac:spMkLst>
        </pc:spChg>
        <pc:spChg chg="add del mod ord">
          <ac:chgData name="Carlo Puliafito" userId="6ad97d20-8fb0-4617-9749-e6e25831fd96" providerId="ADAL" clId="{3FE270C1-588B-49F0-8169-4DD87EFE4E60}" dt="2021-12-20T12:17:46.877" v="5398" actId="700"/>
          <ac:spMkLst>
            <pc:docMk/>
            <pc:sldMk cId="0" sldId="264"/>
            <ac:spMk id="5" creationId="{EEE3B951-81DB-43D1-8D8A-C0A668A4B5EB}"/>
          </ac:spMkLst>
        </pc:spChg>
        <pc:spChg chg="add del mod ord">
          <ac:chgData name="Carlo Puliafito" userId="6ad97d20-8fb0-4617-9749-e6e25831fd96" providerId="ADAL" clId="{3FE270C1-588B-49F0-8169-4DD87EFE4E60}" dt="2021-12-20T12:42:02.822" v="5588" actId="478"/>
          <ac:spMkLst>
            <pc:docMk/>
            <pc:sldMk cId="0" sldId="264"/>
            <ac:spMk id="6" creationId="{33237295-B265-4F90-8A83-B52CBAA449EE}"/>
          </ac:spMkLst>
        </pc:spChg>
        <pc:spChg chg="add mod">
          <ac:chgData name="Carlo Puliafito" userId="6ad97d20-8fb0-4617-9749-e6e25831fd96" providerId="ADAL" clId="{3FE270C1-588B-49F0-8169-4DD87EFE4E60}" dt="2021-12-20T15:11:02.852" v="6944" actId="20577"/>
          <ac:spMkLst>
            <pc:docMk/>
            <pc:sldMk cId="0" sldId="264"/>
            <ac:spMk id="7" creationId="{912698EA-237B-4D4A-A98B-1514B47097DC}"/>
          </ac:spMkLst>
        </pc:spChg>
      </pc:sldChg>
      <pc:sldChg chg="del">
        <pc:chgData name="Carlo Puliafito" userId="6ad97d20-8fb0-4617-9749-e6e25831fd96" providerId="ADAL" clId="{3FE270C1-588B-49F0-8169-4DD87EFE4E60}" dt="2021-12-17T17:46:09.192" v="2287" actId="47"/>
        <pc:sldMkLst>
          <pc:docMk/>
          <pc:sldMk cId="1221661654" sldId="265"/>
        </pc:sldMkLst>
      </pc:sldChg>
      <pc:sldChg chg="addSp delSp modSp mod modAnim modShow modNotesTx">
        <pc:chgData name="Carlo Puliafito" userId="6ad97d20-8fb0-4617-9749-e6e25831fd96" providerId="ADAL" clId="{3FE270C1-588B-49F0-8169-4DD87EFE4E60}" dt="2021-12-20T15:10:04.488" v="6910" actId="478"/>
        <pc:sldMkLst>
          <pc:docMk/>
          <pc:sldMk cId="4141161015" sldId="269"/>
        </pc:sldMkLst>
        <pc:spChg chg="mod">
          <ac:chgData name="Carlo Puliafito" userId="6ad97d20-8fb0-4617-9749-e6e25831fd96" providerId="ADAL" clId="{3FE270C1-588B-49F0-8169-4DD87EFE4E60}" dt="2021-12-17T17:08:28.347" v="1397" actId="20577"/>
          <ac:spMkLst>
            <pc:docMk/>
            <pc:sldMk cId="4141161015" sldId="269"/>
            <ac:spMk id="2" creationId="{D5502E96-0F88-974E-A0CA-1AC5E24F6B13}"/>
          </ac:spMkLst>
        </pc:spChg>
        <pc:spChg chg="mod">
          <ac:chgData name="Carlo Puliafito" userId="6ad97d20-8fb0-4617-9749-e6e25831fd96" providerId="ADAL" clId="{3FE270C1-588B-49F0-8169-4DD87EFE4E60}" dt="2021-12-17T17:16:16.321" v="1581" actId="20577"/>
          <ac:spMkLst>
            <pc:docMk/>
            <pc:sldMk cId="4141161015" sldId="269"/>
            <ac:spMk id="3" creationId="{CAFBD20C-FE91-6444-8C49-76EE164DF321}"/>
          </ac:spMkLst>
        </pc:spChg>
        <pc:spChg chg="del mod">
          <ac:chgData name="Carlo Puliafito" userId="6ad97d20-8fb0-4617-9749-e6e25831fd96" providerId="ADAL" clId="{3FE270C1-588B-49F0-8169-4DD87EFE4E60}" dt="2021-12-20T15:10:04.488" v="6910" actId="478"/>
          <ac:spMkLst>
            <pc:docMk/>
            <pc:sldMk cId="4141161015" sldId="269"/>
            <ac:spMk id="4" creationId="{BC401558-9D71-614E-B57F-828B08772694}"/>
          </ac:spMkLst>
        </pc:spChg>
        <pc:spChg chg="add mod">
          <ac:chgData name="Carlo Puliafito" userId="6ad97d20-8fb0-4617-9749-e6e25831fd96" providerId="ADAL" clId="{3FE270C1-588B-49F0-8169-4DD87EFE4E60}" dt="2021-12-17T17:17:31.276" v="1641" actId="1076"/>
          <ac:spMkLst>
            <pc:docMk/>
            <pc:sldMk cId="4141161015" sldId="269"/>
            <ac:spMk id="10" creationId="{83549204-A73E-49F1-B485-1F85689419DD}"/>
          </ac:spMkLst>
        </pc:spChg>
        <pc:picChg chg="mod">
          <ac:chgData name="Carlo Puliafito" userId="6ad97d20-8fb0-4617-9749-e6e25831fd96" providerId="ADAL" clId="{3FE270C1-588B-49F0-8169-4DD87EFE4E60}" dt="2021-12-17T17:18:46.197" v="1667" actId="1036"/>
          <ac:picMkLst>
            <pc:docMk/>
            <pc:sldMk cId="4141161015" sldId="269"/>
            <ac:picMk id="5" creationId="{3FDBF44C-80A6-C640-998C-11D1D1BF4267}"/>
          </ac:picMkLst>
        </pc:picChg>
        <pc:picChg chg="mod">
          <ac:chgData name="Carlo Puliafito" userId="6ad97d20-8fb0-4617-9749-e6e25831fd96" providerId="ADAL" clId="{3FE270C1-588B-49F0-8169-4DD87EFE4E60}" dt="2021-12-17T17:18:46.197" v="1667" actId="1036"/>
          <ac:picMkLst>
            <pc:docMk/>
            <pc:sldMk cId="4141161015" sldId="269"/>
            <ac:picMk id="6" creationId="{6E160454-3E59-CB4B-9044-307AED5317AE}"/>
          </ac:picMkLst>
        </pc:picChg>
        <pc:picChg chg="mod">
          <ac:chgData name="Carlo Puliafito" userId="6ad97d20-8fb0-4617-9749-e6e25831fd96" providerId="ADAL" clId="{3FE270C1-588B-49F0-8169-4DD87EFE4E60}" dt="2021-12-17T17:18:46.197" v="1667" actId="1036"/>
          <ac:picMkLst>
            <pc:docMk/>
            <pc:sldMk cId="4141161015" sldId="269"/>
            <ac:picMk id="7" creationId="{B0B06445-DAED-2D4C-AE94-B42B182658CB}"/>
          </ac:picMkLst>
        </pc:picChg>
        <pc:picChg chg="mod">
          <ac:chgData name="Carlo Puliafito" userId="6ad97d20-8fb0-4617-9749-e6e25831fd96" providerId="ADAL" clId="{3FE270C1-588B-49F0-8169-4DD87EFE4E60}" dt="2021-12-17T17:18:46.197" v="1667" actId="1036"/>
          <ac:picMkLst>
            <pc:docMk/>
            <pc:sldMk cId="4141161015" sldId="269"/>
            <ac:picMk id="8" creationId="{0CBBD21E-1A6E-C941-98FD-3A0DE04B8F37}"/>
          </ac:picMkLst>
        </pc:picChg>
        <pc:picChg chg="mod">
          <ac:chgData name="Carlo Puliafito" userId="6ad97d20-8fb0-4617-9749-e6e25831fd96" providerId="ADAL" clId="{3FE270C1-588B-49F0-8169-4DD87EFE4E60}" dt="2021-12-17T17:17:59.916" v="1644" actId="1076"/>
          <ac:picMkLst>
            <pc:docMk/>
            <pc:sldMk cId="4141161015" sldId="269"/>
            <ac:picMk id="9" creationId="{AE8BBBBD-FF46-314E-85B1-CCCDA35BA28D}"/>
          </ac:picMkLst>
        </pc:picChg>
      </pc:sldChg>
      <pc:sldChg chg="del">
        <pc:chgData name="Carlo Puliafito" userId="6ad97d20-8fb0-4617-9749-e6e25831fd96" providerId="ADAL" clId="{3FE270C1-588B-49F0-8169-4DD87EFE4E60}" dt="2021-12-20T11:31:02.777" v="4045" actId="47"/>
        <pc:sldMkLst>
          <pc:docMk/>
          <pc:sldMk cId="1378909310" sldId="271"/>
        </pc:sldMkLst>
      </pc:sldChg>
      <pc:sldChg chg="modSp mod modNotesTx">
        <pc:chgData name="Carlo Puliafito" userId="6ad97d20-8fb0-4617-9749-e6e25831fd96" providerId="ADAL" clId="{3FE270C1-588B-49F0-8169-4DD87EFE4E60}" dt="2021-12-20T16:53:35.187" v="7996" actId="20577"/>
        <pc:sldMkLst>
          <pc:docMk/>
          <pc:sldMk cId="2011569418" sldId="272"/>
        </pc:sldMkLst>
        <pc:spChg chg="mod">
          <ac:chgData name="Carlo Puliafito" userId="6ad97d20-8fb0-4617-9749-e6e25831fd96" providerId="ADAL" clId="{3FE270C1-588B-49F0-8169-4DD87EFE4E60}" dt="2021-12-17T15:36:43.077" v="98" actId="404"/>
          <ac:spMkLst>
            <pc:docMk/>
            <pc:sldMk cId="2011569418" sldId="272"/>
            <ac:spMk id="2" creationId="{28E6F42D-DCF7-044E-A3C2-3F08B6FCD133}"/>
          </ac:spMkLst>
        </pc:spChg>
        <pc:spChg chg="mod">
          <ac:chgData name="Carlo Puliafito" userId="6ad97d20-8fb0-4617-9749-e6e25831fd96" providerId="ADAL" clId="{3FE270C1-588B-49F0-8169-4DD87EFE4E60}" dt="2021-12-17T15:37:32.544" v="106" actId="1076"/>
          <ac:spMkLst>
            <pc:docMk/>
            <pc:sldMk cId="2011569418" sldId="272"/>
            <ac:spMk id="8" creationId="{5B67C108-2466-BA49-9CE6-B885C03CF42E}"/>
          </ac:spMkLst>
        </pc:spChg>
        <pc:picChg chg="mod">
          <ac:chgData name="Carlo Puliafito" userId="6ad97d20-8fb0-4617-9749-e6e25831fd96" providerId="ADAL" clId="{3FE270C1-588B-49F0-8169-4DD87EFE4E60}" dt="2021-12-17T15:37:01.810" v="101" actId="1076"/>
          <ac:picMkLst>
            <pc:docMk/>
            <pc:sldMk cId="2011569418" sldId="272"/>
            <ac:picMk id="4" creationId="{245A4E3C-367A-AC4F-834C-87C5526D29C7}"/>
          </ac:picMkLst>
        </pc:picChg>
        <pc:picChg chg="mod">
          <ac:chgData name="Carlo Puliafito" userId="6ad97d20-8fb0-4617-9749-e6e25831fd96" providerId="ADAL" clId="{3FE270C1-588B-49F0-8169-4DD87EFE4E60}" dt="2021-12-17T15:36:57.573" v="100" actId="1076"/>
          <ac:picMkLst>
            <pc:docMk/>
            <pc:sldMk cId="2011569418" sldId="272"/>
            <ac:picMk id="9" creationId="{53AE29ED-E928-AB45-85DA-9AEEC719FA4B}"/>
          </ac:picMkLst>
        </pc:picChg>
      </pc:sldChg>
      <pc:sldChg chg="modSp mod modNotesTx">
        <pc:chgData name="Carlo Puliafito" userId="6ad97d20-8fb0-4617-9749-e6e25831fd96" providerId="ADAL" clId="{3FE270C1-588B-49F0-8169-4DD87EFE4E60}" dt="2021-12-20T19:14:53.763" v="21118" actId="20577"/>
        <pc:sldMkLst>
          <pc:docMk/>
          <pc:sldMk cId="1157419516" sldId="316"/>
        </pc:sldMkLst>
        <pc:spChg chg="mod">
          <ac:chgData name="Carlo Puliafito" userId="6ad97d20-8fb0-4617-9749-e6e25831fd96" providerId="ADAL" clId="{3FE270C1-588B-49F0-8169-4DD87EFE4E60}" dt="2021-12-20T15:02:36.868" v="6829" actId="1076"/>
          <ac:spMkLst>
            <pc:docMk/>
            <pc:sldMk cId="1157419516" sldId="316"/>
            <ac:spMk id="4" creationId="{4DDDE655-ED11-4C4C-808A-4798CB039948}"/>
          </ac:spMkLst>
        </pc:spChg>
        <pc:picChg chg="mod">
          <ac:chgData name="Carlo Puliafito" userId="6ad97d20-8fb0-4617-9749-e6e25831fd96" providerId="ADAL" clId="{3FE270C1-588B-49F0-8169-4DD87EFE4E60}" dt="2021-12-20T15:02:08.636" v="6791" actId="1036"/>
          <ac:picMkLst>
            <pc:docMk/>
            <pc:sldMk cId="1157419516" sldId="316"/>
            <ac:picMk id="3" creationId="{5874E700-5835-8C42-BE79-44DEA74294D6}"/>
          </ac:picMkLst>
        </pc:picChg>
      </pc:sldChg>
      <pc:sldChg chg="del">
        <pc:chgData name="Carlo Puliafito" userId="6ad97d20-8fb0-4617-9749-e6e25831fd96" providerId="ADAL" clId="{3FE270C1-588B-49F0-8169-4DD87EFE4E60}" dt="2021-12-17T17:45:58.770" v="2286" actId="47"/>
        <pc:sldMkLst>
          <pc:docMk/>
          <pc:sldMk cId="2750866148" sldId="318"/>
        </pc:sldMkLst>
      </pc:sldChg>
      <pc:sldChg chg="del">
        <pc:chgData name="Carlo Puliafito" userId="6ad97d20-8fb0-4617-9749-e6e25831fd96" providerId="ADAL" clId="{3FE270C1-588B-49F0-8169-4DD87EFE4E60}" dt="2021-12-17T17:46:12.306" v="2288" actId="47"/>
        <pc:sldMkLst>
          <pc:docMk/>
          <pc:sldMk cId="1553607886" sldId="319"/>
        </pc:sldMkLst>
      </pc:sldChg>
      <pc:sldChg chg="del">
        <pc:chgData name="Carlo Puliafito" userId="6ad97d20-8fb0-4617-9749-e6e25831fd96" providerId="ADAL" clId="{3FE270C1-588B-49F0-8169-4DD87EFE4E60}" dt="2021-12-20T09:37:47.914" v="3088" actId="47"/>
        <pc:sldMkLst>
          <pc:docMk/>
          <pc:sldMk cId="1147925237" sldId="320"/>
        </pc:sldMkLst>
      </pc:sldChg>
      <pc:sldChg chg="del">
        <pc:chgData name="Carlo Puliafito" userId="6ad97d20-8fb0-4617-9749-e6e25831fd96" providerId="ADAL" clId="{3FE270C1-588B-49F0-8169-4DD87EFE4E60}" dt="2021-12-20T09:37:33.450" v="3087" actId="47"/>
        <pc:sldMkLst>
          <pc:docMk/>
          <pc:sldMk cId="1553304851" sldId="321"/>
        </pc:sldMkLst>
      </pc:sldChg>
      <pc:sldChg chg="addSp delSp modSp mod modNotesTx">
        <pc:chgData name="Carlo Puliafito" userId="6ad97d20-8fb0-4617-9749-e6e25831fd96" providerId="ADAL" clId="{3FE270C1-588B-49F0-8169-4DD87EFE4E60}" dt="2021-12-20T19:13:54.782" v="20933" actId="20577"/>
        <pc:sldMkLst>
          <pc:docMk/>
          <pc:sldMk cId="2291778117" sldId="322"/>
        </pc:sldMkLst>
        <pc:spChg chg="mod">
          <ac:chgData name="Carlo Puliafito" userId="6ad97d20-8fb0-4617-9749-e6e25831fd96" providerId="ADAL" clId="{3FE270C1-588B-49F0-8169-4DD87EFE4E60}" dt="2021-12-20T15:01:17.744" v="6778" actId="255"/>
          <ac:spMkLst>
            <pc:docMk/>
            <pc:sldMk cId="2291778117" sldId="322"/>
            <ac:spMk id="3" creationId="{65145E3A-76DC-F84F-B2E1-2E38CAF8AE7E}"/>
          </ac:spMkLst>
        </pc:spChg>
        <pc:spChg chg="del">
          <ac:chgData name="Carlo Puliafito" userId="6ad97d20-8fb0-4617-9749-e6e25831fd96" providerId="ADAL" clId="{3FE270C1-588B-49F0-8169-4DD87EFE4E60}" dt="2021-12-20T15:01:44.594" v="6782" actId="478"/>
          <ac:spMkLst>
            <pc:docMk/>
            <pc:sldMk cId="2291778117" sldId="322"/>
            <ac:spMk id="4" creationId="{7A7E49EF-6616-3A4E-88D2-B45EC3FD5D07}"/>
          </ac:spMkLst>
        </pc:spChg>
        <pc:spChg chg="mod">
          <ac:chgData name="Carlo Puliafito" userId="6ad97d20-8fb0-4617-9749-e6e25831fd96" providerId="ADAL" clId="{3FE270C1-588B-49F0-8169-4DD87EFE4E60}" dt="2021-12-20T15:01:33.549" v="6781" actId="1076"/>
          <ac:spMkLst>
            <pc:docMk/>
            <pc:sldMk cId="2291778117" sldId="322"/>
            <ac:spMk id="5" creationId="{D1FA7FBE-0A0A-3141-AAC8-4D7A7DFE8F65}"/>
          </ac:spMkLst>
        </pc:spChg>
        <pc:spChg chg="mod">
          <ac:chgData name="Carlo Puliafito" userId="6ad97d20-8fb0-4617-9749-e6e25831fd96" providerId="ADAL" clId="{3FE270C1-588B-49F0-8169-4DD87EFE4E60}" dt="2021-12-20T15:01:28.276" v="6780" actId="1076"/>
          <ac:spMkLst>
            <pc:docMk/>
            <pc:sldMk cId="2291778117" sldId="322"/>
            <ac:spMk id="6" creationId="{7AC7354E-C855-2440-9EC6-D35192D0F0CE}"/>
          </ac:spMkLst>
        </pc:spChg>
        <pc:spChg chg="add mod">
          <ac:chgData name="Carlo Puliafito" userId="6ad97d20-8fb0-4617-9749-e6e25831fd96" providerId="ADAL" clId="{3FE270C1-588B-49F0-8169-4DD87EFE4E60}" dt="2021-12-20T15:11:20.757" v="6952" actId="20577"/>
          <ac:spMkLst>
            <pc:docMk/>
            <pc:sldMk cId="2291778117" sldId="322"/>
            <ac:spMk id="7" creationId="{02489A0D-E054-49C4-80F8-260ADD133267}"/>
          </ac:spMkLst>
        </pc:spChg>
      </pc:sldChg>
      <pc:sldChg chg="addSp delSp modSp mod delAnim modAnim modNotesTx">
        <pc:chgData name="Carlo Puliafito" userId="6ad97d20-8fb0-4617-9749-e6e25831fd96" providerId="ADAL" clId="{3FE270C1-588B-49F0-8169-4DD87EFE4E60}" dt="2021-12-20T18:08:23.488" v="13367" actId="20577"/>
        <pc:sldMkLst>
          <pc:docMk/>
          <pc:sldMk cId="705648546" sldId="323"/>
        </pc:sldMkLst>
        <pc:spChg chg="mod">
          <ac:chgData name="Carlo Puliafito" userId="6ad97d20-8fb0-4617-9749-e6e25831fd96" providerId="ADAL" clId="{3FE270C1-588B-49F0-8169-4DD87EFE4E60}" dt="2021-12-20T11:32:59.013" v="4127" actId="20577"/>
          <ac:spMkLst>
            <pc:docMk/>
            <pc:sldMk cId="705648546" sldId="323"/>
            <ac:spMk id="2" creationId="{F0E563EE-7B5A-D44D-99B2-D2BA46397BBC}"/>
          </ac:spMkLst>
        </pc:spChg>
        <pc:spChg chg="del">
          <ac:chgData name="Carlo Puliafito" userId="6ad97d20-8fb0-4617-9749-e6e25831fd96" providerId="ADAL" clId="{3FE270C1-588B-49F0-8169-4DD87EFE4E60}" dt="2021-12-20T11:31:52.047" v="4075" actId="478"/>
          <ac:spMkLst>
            <pc:docMk/>
            <pc:sldMk cId="705648546" sldId="323"/>
            <ac:spMk id="4" creationId="{CA941DE5-2310-4E4B-8ADF-FBC7DC3D8B41}"/>
          </ac:spMkLst>
        </pc:spChg>
        <pc:spChg chg="mod">
          <ac:chgData name="Carlo Puliafito" userId="6ad97d20-8fb0-4617-9749-e6e25831fd96" providerId="ADAL" clId="{3FE270C1-588B-49F0-8169-4DD87EFE4E60}" dt="2021-12-20T12:31:35.522" v="5548" actId="1036"/>
          <ac:spMkLst>
            <pc:docMk/>
            <pc:sldMk cId="705648546" sldId="323"/>
            <ac:spMk id="10" creationId="{7EF0B7B7-B294-7C4A-9D01-C75EB1F0F7ED}"/>
          </ac:spMkLst>
        </pc:spChg>
        <pc:spChg chg="mod ord">
          <ac:chgData name="Carlo Puliafito" userId="6ad97d20-8fb0-4617-9749-e6e25831fd96" providerId="ADAL" clId="{3FE270C1-588B-49F0-8169-4DD87EFE4E60}" dt="2021-12-20T12:31:35.522" v="5548" actId="1036"/>
          <ac:spMkLst>
            <pc:docMk/>
            <pc:sldMk cId="705648546" sldId="323"/>
            <ac:spMk id="12" creationId="{11192A51-5B52-9C41-BC67-AAB15B1A64DB}"/>
          </ac:spMkLst>
        </pc:spChg>
        <pc:spChg chg="add mod">
          <ac:chgData name="Carlo Puliafito" userId="6ad97d20-8fb0-4617-9749-e6e25831fd96" providerId="ADAL" clId="{3FE270C1-588B-49F0-8169-4DD87EFE4E60}" dt="2021-12-20T15:10:29.756" v="6918" actId="20577"/>
          <ac:spMkLst>
            <pc:docMk/>
            <pc:sldMk cId="705648546" sldId="323"/>
            <ac:spMk id="14" creationId="{9A177A06-734D-426E-BEFC-DCA03F2C2861}"/>
          </ac:spMkLst>
        </pc:spChg>
        <pc:spChg chg="add del mod">
          <ac:chgData name="Carlo Puliafito" userId="6ad97d20-8fb0-4617-9749-e6e25831fd96" providerId="ADAL" clId="{3FE270C1-588B-49F0-8169-4DD87EFE4E60}" dt="2021-12-20T12:28:25.390" v="5476" actId="478"/>
          <ac:spMkLst>
            <pc:docMk/>
            <pc:sldMk cId="705648546" sldId="323"/>
            <ac:spMk id="18" creationId="{F9F86D0F-C74E-411A-A350-DBA4A7CA49E8}"/>
          </ac:spMkLst>
        </pc:spChg>
        <pc:spChg chg="add del mod">
          <ac:chgData name="Carlo Puliafito" userId="6ad97d20-8fb0-4617-9749-e6e25831fd96" providerId="ADAL" clId="{3FE270C1-588B-49F0-8169-4DD87EFE4E60}" dt="2021-12-20T12:28:32.378" v="5478" actId="478"/>
          <ac:spMkLst>
            <pc:docMk/>
            <pc:sldMk cId="705648546" sldId="323"/>
            <ac:spMk id="19" creationId="{0E1E7DBB-210C-4D42-825C-58BD0AC49190}"/>
          </ac:spMkLst>
        </pc:spChg>
        <pc:spChg chg="add del mod">
          <ac:chgData name="Carlo Puliafito" userId="6ad97d20-8fb0-4617-9749-e6e25831fd96" providerId="ADAL" clId="{3FE270C1-588B-49F0-8169-4DD87EFE4E60}" dt="2021-12-20T12:28:26.998" v="5477" actId="478"/>
          <ac:spMkLst>
            <pc:docMk/>
            <pc:sldMk cId="705648546" sldId="323"/>
            <ac:spMk id="25" creationId="{C0024FAB-A519-4927-9539-DDD728F621CA}"/>
          </ac:spMkLst>
        </pc:spChg>
        <pc:spChg chg="add del mod">
          <ac:chgData name="Carlo Puliafito" userId="6ad97d20-8fb0-4617-9749-e6e25831fd96" providerId="ADAL" clId="{3FE270C1-588B-49F0-8169-4DD87EFE4E60}" dt="2021-12-20T12:28:32.378" v="5478" actId="478"/>
          <ac:spMkLst>
            <pc:docMk/>
            <pc:sldMk cId="705648546" sldId="323"/>
            <ac:spMk id="26" creationId="{F43BAC55-E697-4597-9CDE-067D2311945C}"/>
          </ac:spMkLst>
        </pc:spChg>
        <pc:spChg chg="add del mod">
          <ac:chgData name="Carlo Puliafito" userId="6ad97d20-8fb0-4617-9749-e6e25831fd96" providerId="ADAL" clId="{3FE270C1-588B-49F0-8169-4DD87EFE4E60}" dt="2021-12-20T12:28:32.378" v="5478" actId="478"/>
          <ac:spMkLst>
            <pc:docMk/>
            <pc:sldMk cId="705648546" sldId="323"/>
            <ac:spMk id="27" creationId="{A162AE38-B465-4634-B6E2-5D3A47043685}"/>
          </ac:spMkLst>
        </pc:spChg>
        <pc:spChg chg="add del mod">
          <ac:chgData name="Carlo Puliafito" userId="6ad97d20-8fb0-4617-9749-e6e25831fd96" providerId="ADAL" clId="{3FE270C1-588B-49F0-8169-4DD87EFE4E60}" dt="2021-12-20T12:28:32.378" v="5478" actId="478"/>
          <ac:spMkLst>
            <pc:docMk/>
            <pc:sldMk cId="705648546" sldId="323"/>
            <ac:spMk id="28" creationId="{D10D8E54-249A-4CED-B56F-B9C8145FA7CD}"/>
          </ac:spMkLst>
        </pc:spChg>
        <pc:spChg chg="add del mod">
          <ac:chgData name="Carlo Puliafito" userId="6ad97d20-8fb0-4617-9749-e6e25831fd96" providerId="ADAL" clId="{3FE270C1-588B-49F0-8169-4DD87EFE4E60}" dt="2021-12-20T12:28:32.378" v="5478" actId="478"/>
          <ac:spMkLst>
            <pc:docMk/>
            <pc:sldMk cId="705648546" sldId="323"/>
            <ac:spMk id="30" creationId="{03DF366D-AC37-4D15-9452-62D3C15EF28B}"/>
          </ac:spMkLst>
        </pc:spChg>
        <pc:spChg chg="add del mod">
          <ac:chgData name="Carlo Puliafito" userId="6ad97d20-8fb0-4617-9749-e6e25831fd96" providerId="ADAL" clId="{3FE270C1-588B-49F0-8169-4DD87EFE4E60}" dt="2021-12-20T12:28:32.378" v="5478" actId="478"/>
          <ac:spMkLst>
            <pc:docMk/>
            <pc:sldMk cId="705648546" sldId="323"/>
            <ac:spMk id="31" creationId="{09BAF5AD-EA39-4889-92B0-F163388112EB}"/>
          </ac:spMkLst>
        </pc:spChg>
        <pc:spChg chg="add mod">
          <ac:chgData name="Carlo Puliafito" userId="6ad97d20-8fb0-4617-9749-e6e25831fd96" providerId="ADAL" clId="{3FE270C1-588B-49F0-8169-4DD87EFE4E60}" dt="2021-12-20T12:33:38.751" v="5555" actId="179"/>
          <ac:spMkLst>
            <pc:docMk/>
            <pc:sldMk cId="705648546" sldId="323"/>
            <ac:spMk id="32" creationId="{C293302A-CE9B-45AC-9A32-D14F45532882}"/>
          </ac:spMkLst>
        </pc:spChg>
        <pc:picChg chg="mod">
          <ac:chgData name="Carlo Puliafito" userId="6ad97d20-8fb0-4617-9749-e6e25831fd96" providerId="ADAL" clId="{3FE270C1-588B-49F0-8169-4DD87EFE4E60}" dt="2021-12-20T12:31:35.522" v="5548" actId="1036"/>
          <ac:picMkLst>
            <pc:docMk/>
            <pc:sldMk cId="705648546" sldId="323"/>
            <ac:picMk id="5" creationId="{8A0A7C8C-0053-3A43-B52A-5E2D8D4B8798}"/>
          </ac:picMkLst>
        </pc:picChg>
        <pc:picChg chg="mod">
          <ac:chgData name="Carlo Puliafito" userId="6ad97d20-8fb0-4617-9749-e6e25831fd96" providerId="ADAL" clId="{3FE270C1-588B-49F0-8169-4DD87EFE4E60}" dt="2021-12-20T12:31:35.522" v="5548" actId="1036"/>
          <ac:picMkLst>
            <pc:docMk/>
            <pc:sldMk cId="705648546" sldId="323"/>
            <ac:picMk id="6" creationId="{00095F82-3D42-F04C-B6DC-8B1E5F0199A8}"/>
          </ac:picMkLst>
        </pc:picChg>
        <pc:picChg chg="mod">
          <ac:chgData name="Carlo Puliafito" userId="6ad97d20-8fb0-4617-9749-e6e25831fd96" providerId="ADAL" clId="{3FE270C1-588B-49F0-8169-4DD87EFE4E60}" dt="2021-12-20T12:31:35.522" v="5548" actId="1036"/>
          <ac:picMkLst>
            <pc:docMk/>
            <pc:sldMk cId="705648546" sldId="323"/>
            <ac:picMk id="7" creationId="{55EB1296-93CB-DE47-9F77-340B33619C5B}"/>
          </ac:picMkLst>
        </pc:picChg>
        <pc:picChg chg="mod">
          <ac:chgData name="Carlo Puliafito" userId="6ad97d20-8fb0-4617-9749-e6e25831fd96" providerId="ADAL" clId="{3FE270C1-588B-49F0-8169-4DD87EFE4E60}" dt="2021-12-20T12:31:35.522" v="5548" actId="1036"/>
          <ac:picMkLst>
            <pc:docMk/>
            <pc:sldMk cId="705648546" sldId="323"/>
            <ac:picMk id="8" creationId="{C688AA20-EAE8-B949-A4AC-E256ADEFC397}"/>
          </ac:picMkLst>
        </pc:picChg>
        <pc:picChg chg="mod">
          <ac:chgData name="Carlo Puliafito" userId="6ad97d20-8fb0-4617-9749-e6e25831fd96" providerId="ADAL" clId="{3FE270C1-588B-49F0-8169-4DD87EFE4E60}" dt="2021-12-20T12:31:35.522" v="5548" actId="1036"/>
          <ac:picMkLst>
            <pc:docMk/>
            <pc:sldMk cId="705648546" sldId="323"/>
            <ac:picMk id="9" creationId="{E0230D48-550B-074E-9EC5-3FB383A9206B}"/>
          </ac:picMkLst>
        </pc:picChg>
        <pc:picChg chg="add mod">
          <ac:chgData name="Carlo Puliafito" userId="6ad97d20-8fb0-4617-9749-e6e25831fd96" providerId="ADAL" clId="{3FE270C1-588B-49F0-8169-4DD87EFE4E60}" dt="2021-12-20T12:31:35.522" v="5548" actId="1036"/>
          <ac:picMkLst>
            <pc:docMk/>
            <pc:sldMk cId="705648546" sldId="323"/>
            <ac:picMk id="11" creationId="{0418B086-91DE-488A-A5EE-7EF74900C424}"/>
          </ac:picMkLst>
        </pc:picChg>
        <pc:picChg chg="add mod ord">
          <ac:chgData name="Carlo Puliafito" userId="6ad97d20-8fb0-4617-9749-e6e25831fd96" providerId="ADAL" clId="{3FE270C1-588B-49F0-8169-4DD87EFE4E60}" dt="2021-12-20T12:31:35.522" v="5548" actId="1036"/>
          <ac:picMkLst>
            <pc:docMk/>
            <pc:sldMk cId="705648546" sldId="323"/>
            <ac:picMk id="15" creationId="{0852621B-0F39-4DD2-82EB-37D76930B53E}"/>
          </ac:picMkLst>
        </pc:picChg>
        <pc:picChg chg="add mod">
          <ac:chgData name="Carlo Puliafito" userId="6ad97d20-8fb0-4617-9749-e6e25831fd96" providerId="ADAL" clId="{3FE270C1-588B-49F0-8169-4DD87EFE4E60}" dt="2021-12-20T12:31:35.522" v="5548" actId="1036"/>
          <ac:picMkLst>
            <pc:docMk/>
            <pc:sldMk cId="705648546" sldId="323"/>
            <ac:picMk id="17" creationId="{C8CD2AA8-F032-4C57-BD79-7D649267D4F1}"/>
          </ac:picMkLst>
        </pc:picChg>
        <pc:picChg chg="add del mod">
          <ac:chgData name="Carlo Puliafito" userId="6ad97d20-8fb0-4617-9749-e6e25831fd96" providerId="ADAL" clId="{3FE270C1-588B-49F0-8169-4DD87EFE4E60}" dt="2021-12-20T12:24:12.221" v="5468" actId="478"/>
          <ac:picMkLst>
            <pc:docMk/>
            <pc:sldMk cId="705648546" sldId="323"/>
            <ac:picMk id="21" creationId="{9426CA45-0F8C-43CC-9A3E-F2BE9B759CE0}"/>
          </ac:picMkLst>
        </pc:picChg>
        <pc:picChg chg="add del mod">
          <ac:chgData name="Carlo Puliafito" userId="6ad97d20-8fb0-4617-9749-e6e25831fd96" providerId="ADAL" clId="{3FE270C1-588B-49F0-8169-4DD87EFE4E60}" dt="2021-12-20T12:25:01.790" v="5471" actId="478"/>
          <ac:picMkLst>
            <pc:docMk/>
            <pc:sldMk cId="705648546" sldId="323"/>
            <ac:picMk id="22" creationId="{4FFF98DA-04E0-466B-9E75-C2DADEDEFB99}"/>
          </ac:picMkLst>
        </pc:picChg>
        <pc:picChg chg="add del mod">
          <ac:chgData name="Carlo Puliafito" userId="6ad97d20-8fb0-4617-9749-e6e25831fd96" providerId="ADAL" clId="{3FE270C1-588B-49F0-8169-4DD87EFE4E60}" dt="2021-12-20T12:25:59.034" v="5473" actId="478"/>
          <ac:picMkLst>
            <pc:docMk/>
            <pc:sldMk cId="705648546" sldId="323"/>
            <ac:picMk id="23" creationId="{10019A80-81B9-49A6-8B9B-23B16DDE7410}"/>
          </ac:picMkLst>
        </pc:picChg>
        <pc:picChg chg="del">
          <ac:chgData name="Carlo Puliafito" userId="6ad97d20-8fb0-4617-9749-e6e25831fd96" providerId="ADAL" clId="{3FE270C1-588B-49F0-8169-4DD87EFE4E60}" dt="2021-12-20T11:33:34.027" v="4128" actId="478"/>
          <ac:picMkLst>
            <pc:docMk/>
            <pc:sldMk cId="705648546" sldId="323"/>
            <ac:picMk id="4098" creationId="{353E6920-44DF-B748-ABDB-95C9279F69F1}"/>
          </ac:picMkLst>
        </pc:picChg>
        <pc:picChg chg="del">
          <ac:chgData name="Carlo Puliafito" userId="6ad97d20-8fb0-4617-9749-e6e25831fd96" providerId="ADAL" clId="{3FE270C1-588B-49F0-8169-4DD87EFE4E60}" dt="2021-12-20T11:33:36.540" v="4130" actId="478"/>
          <ac:picMkLst>
            <pc:docMk/>
            <pc:sldMk cId="705648546" sldId="323"/>
            <ac:picMk id="4100" creationId="{2B191F00-9DAC-3449-9769-3F389AB28033}"/>
          </ac:picMkLst>
        </pc:picChg>
        <pc:picChg chg="del">
          <ac:chgData name="Carlo Puliafito" userId="6ad97d20-8fb0-4617-9749-e6e25831fd96" providerId="ADAL" clId="{3FE270C1-588B-49F0-8169-4DD87EFE4E60}" dt="2021-12-20T11:33:35.263" v="4129" actId="478"/>
          <ac:picMkLst>
            <pc:docMk/>
            <pc:sldMk cId="705648546" sldId="323"/>
            <ac:picMk id="4102" creationId="{217F7B93-092C-634A-8E54-72F6AC9100AE}"/>
          </ac:picMkLst>
        </pc:picChg>
      </pc:sldChg>
      <pc:sldChg chg="delSp modSp add mod delAnim modAnim modNotesTx">
        <pc:chgData name="Carlo Puliafito" userId="6ad97d20-8fb0-4617-9749-e6e25831fd96" providerId="ADAL" clId="{3FE270C1-588B-49F0-8169-4DD87EFE4E60}" dt="2021-12-20T17:03:17.772" v="8688" actId="20577"/>
        <pc:sldMkLst>
          <pc:docMk/>
          <pc:sldMk cId="3155719679" sldId="324"/>
        </pc:sldMkLst>
        <pc:spChg chg="mod">
          <ac:chgData name="Carlo Puliafito" userId="6ad97d20-8fb0-4617-9749-e6e25831fd96" providerId="ADAL" clId="{3FE270C1-588B-49F0-8169-4DD87EFE4E60}" dt="2021-12-17T15:41:10.821" v="192" actId="20577"/>
          <ac:spMkLst>
            <pc:docMk/>
            <pc:sldMk cId="3155719679" sldId="324"/>
            <ac:spMk id="2" creationId="{D5502E96-0F88-974E-A0CA-1AC5E24F6B13}"/>
          </ac:spMkLst>
        </pc:spChg>
        <pc:spChg chg="mod">
          <ac:chgData name="Carlo Puliafito" userId="6ad97d20-8fb0-4617-9749-e6e25831fd96" providerId="ADAL" clId="{3FE270C1-588B-49F0-8169-4DD87EFE4E60}" dt="2021-12-20T14:31:09.215" v="5994" actId="20577"/>
          <ac:spMkLst>
            <pc:docMk/>
            <pc:sldMk cId="3155719679" sldId="324"/>
            <ac:spMk id="3" creationId="{CAFBD20C-FE91-6444-8C49-76EE164DF321}"/>
          </ac:spMkLst>
        </pc:spChg>
        <pc:picChg chg="del">
          <ac:chgData name="Carlo Puliafito" userId="6ad97d20-8fb0-4617-9749-e6e25831fd96" providerId="ADAL" clId="{3FE270C1-588B-49F0-8169-4DD87EFE4E60}" dt="2021-12-17T15:41:54.496" v="195" actId="478"/>
          <ac:picMkLst>
            <pc:docMk/>
            <pc:sldMk cId="3155719679" sldId="324"/>
            <ac:picMk id="5" creationId="{3FDBF44C-80A6-C640-998C-11D1D1BF4267}"/>
          </ac:picMkLst>
        </pc:picChg>
        <pc:picChg chg="del">
          <ac:chgData name="Carlo Puliafito" userId="6ad97d20-8fb0-4617-9749-e6e25831fd96" providerId="ADAL" clId="{3FE270C1-588B-49F0-8169-4DD87EFE4E60}" dt="2021-12-17T15:41:56.426" v="197" actId="478"/>
          <ac:picMkLst>
            <pc:docMk/>
            <pc:sldMk cId="3155719679" sldId="324"/>
            <ac:picMk id="6" creationId="{6E160454-3E59-CB4B-9044-307AED5317AE}"/>
          </ac:picMkLst>
        </pc:picChg>
        <pc:picChg chg="del">
          <ac:chgData name="Carlo Puliafito" userId="6ad97d20-8fb0-4617-9749-e6e25831fd96" providerId="ADAL" clId="{3FE270C1-588B-49F0-8169-4DD87EFE4E60}" dt="2021-12-17T15:41:55.393" v="196" actId="478"/>
          <ac:picMkLst>
            <pc:docMk/>
            <pc:sldMk cId="3155719679" sldId="324"/>
            <ac:picMk id="7" creationId="{B0B06445-DAED-2D4C-AE94-B42B182658CB}"/>
          </ac:picMkLst>
        </pc:picChg>
        <pc:picChg chg="del">
          <ac:chgData name="Carlo Puliafito" userId="6ad97d20-8fb0-4617-9749-e6e25831fd96" providerId="ADAL" clId="{3FE270C1-588B-49F0-8169-4DD87EFE4E60}" dt="2021-12-17T15:41:56.996" v="198" actId="478"/>
          <ac:picMkLst>
            <pc:docMk/>
            <pc:sldMk cId="3155719679" sldId="324"/>
            <ac:picMk id="8" creationId="{0CBBD21E-1A6E-C941-98FD-3A0DE04B8F37}"/>
          </ac:picMkLst>
        </pc:picChg>
        <pc:picChg chg="del">
          <ac:chgData name="Carlo Puliafito" userId="6ad97d20-8fb0-4617-9749-e6e25831fd96" providerId="ADAL" clId="{3FE270C1-588B-49F0-8169-4DD87EFE4E60}" dt="2021-12-17T15:41:02.781" v="162" actId="478"/>
          <ac:picMkLst>
            <pc:docMk/>
            <pc:sldMk cId="3155719679" sldId="324"/>
            <ac:picMk id="9" creationId="{AE8BBBBD-FF46-314E-85B1-CCCDA35BA28D}"/>
          </ac:picMkLst>
        </pc:picChg>
      </pc:sldChg>
      <pc:sldChg chg="addSp delSp modSp add mod modNotesTx">
        <pc:chgData name="Carlo Puliafito" userId="6ad97d20-8fb0-4617-9749-e6e25831fd96" providerId="ADAL" clId="{3FE270C1-588B-49F0-8169-4DD87EFE4E60}" dt="2021-12-20T17:29:24.476" v="10308" actId="20577"/>
        <pc:sldMkLst>
          <pc:docMk/>
          <pc:sldMk cId="1741371626" sldId="325"/>
        </pc:sldMkLst>
        <pc:spChg chg="mod">
          <ac:chgData name="Carlo Puliafito" userId="6ad97d20-8fb0-4617-9749-e6e25831fd96" providerId="ADAL" clId="{3FE270C1-588B-49F0-8169-4DD87EFE4E60}" dt="2021-12-17T16:18:13.203" v="742" actId="20577"/>
          <ac:spMkLst>
            <pc:docMk/>
            <pc:sldMk cId="1741371626" sldId="325"/>
            <ac:spMk id="2" creationId="{D5502E96-0F88-974E-A0CA-1AC5E24F6B13}"/>
          </ac:spMkLst>
        </pc:spChg>
        <pc:spChg chg="mod">
          <ac:chgData name="Carlo Puliafito" userId="6ad97d20-8fb0-4617-9749-e6e25831fd96" providerId="ADAL" clId="{3FE270C1-588B-49F0-8169-4DD87EFE4E60}" dt="2021-12-17T16:59:44.107" v="1281" actId="27636"/>
          <ac:spMkLst>
            <pc:docMk/>
            <pc:sldMk cId="1741371626" sldId="325"/>
            <ac:spMk id="3" creationId="{CAFBD20C-FE91-6444-8C49-76EE164DF321}"/>
          </ac:spMkLst>
        </pc:spChg>
        <pc:spChg chg="add del mod">
          <ac:chgData name="Carlo Puliafito" userId="6ad97d20-8fb0-4617-9749-e6e25831fd96" providerId="ADAL" clId="{3FE270C1-588B-49F0-8169-4DD87EFE4E60}" dt="2021-12-17T17:03:03.751" v="1314" actId="478"/>
          <ac:spMkLst>
            <pc:docMk/>
            <pc:sldMk cId="1741371626" sldId="325"/>
            <ac:spMk id="5" creationId="{1504B1EA-B7C4-4AD8-8AF2-55FA57F20656}"/>
          </ac:spMkLst>
        </pc:spChg>
        <pc:spChg chg="add mod">
          <ac:chgData name="Carlo Puliafito" userId="6ad97d20-8fb0-4617-9749-e6e25831fd96" providerId="ADAL" clId="{3FE270C1-588B-49F0-8169-4DD87EFE4E60}" dt="2021-12-17T17:03:25.173" v="1315" actId="1076"/>
          <ac:spMkLst>
            <pc:docMk/>
            <pc:sldMk cId="1741371626" sldId="325"/>
            <ac:spMk id="6" creationId="{BD9B761D-E836-44EE-AA2F-B7D99E21CD84}"/>
          </ac:spMkLst>
        </pc:spChg>
        <pc:picChg chg="add mod">
          <ac:chgData name="Carlo Puliafito" userId="6ad97d20-8fb0-4617-9749-e6e25831fd96" providerId="ADAL" clId="{3FE270C1-588B-49F0-8169-4DD87EFE4E60}" dt="2021-12-17T17:06:49.002" v="1321" actId="1076"/>
          <ac:picMkLst>
            <pc:docMk/>
            <pc:sldMk cId="1741371626" sldId="325"/>
            <ac:picMk id="8" creationId="{6C4258FD-90F7-4989-A97A-C0C32BFEC594}"/>
          </ac:picMkLst>
        </pc:picChg>
        <pc:picChg chg="add mod">
          <ac:chgData name="Carlo Puliafito" userId="6ad97d20-8fb0-4617-9749-e6e25831fd96" providerId="ADAL" clId="{3FE270C1-588B-49F0-8169-4DD87EFE4E60}" dt="2021-12-17T17:06:44.104" v="1320" actId="1076"/>
          <ac:picMkLst>
            <pc:docMk/>
            <pc:sldMk cId="1741371626" sldId="325"/>
            <ac:picMk id="10" creationId="{968BF9B0-75A6-4A48-B2C6-0797EED897C0}"/>
          </ac:picMkLst>
        </pc:picChg>
      </pc:sldChg>
      <pc:sldChg chg="addSp delSp modSp add mod modNotesTx">
        <pc:chgData name="Carlo Puliafito" userId="6ad97d20-8fb0-4617-9749-e6e25831fd96" providerId="ADAL" clId="{3FE270C1-588B-49F0-8169-4DD87EFE4E60}" dt="2021-12-20T17:11:51.440" v="9239" actId="20577"/>
        <pc:sldMkLst>
          <pc:docMk/>
          <pc:sldMk cId="3646731348" sldId="326"/>
        </pc:sldMkLst>
        <pc:spChg chg="del mod">
          <ac:chgData name="Carlo Puliafito" userId="6ad97d20-8fb0-4617-9749-e6e25831fd96" providerId="ADAL" clId="{3FE270C1-588B-49F0-8169-4DD87EFE4E60}" dt="2021-12-20T15:06:56.540" v="6830" actId="478"/>
          <ac:spMkLst>
            <pc:docMk/>
            <pc:sldMk cId="3646731348" sldId="326"/>
            <ac:spMk id="2" creationId="{D5502E96-0F88-974E-A0CA-1AC5E24F6B13}"/>
          </ac:spMkLst>
        </pc:spChg>
        <pc:spChg chg="mod">
          <ac:chgData name="Carlo Puliafito" userId="6ad97d20-8fb0-4617-9749-e6e25831fd96" providerId="ADAL" clId="{3FE270C1-588B-49F0-8169-4DD87EFE4E60}" dt="2021-12-20T09:29:37.215" v="2901" actId="2711"/>
          <ac:spMkLst>
            <pc:docMk/>
            <pc:sldMk cId="3646731348" sldId="326"/>
            <ac:spMk id="3" creationId="{CAFBD20C-FE91-6444-8C49-76EE164DF321}"/>
          </ac:spMkLst>
        </pc:spChg>
        <pc:spChg chg="mod">
          <ac:chgData name="Carlo Puliafito" userId="6ad97d20-8fb0-4617-9749-e6e25831fd96" providerId="ADAL" clId="{3FE270C1-588B-49F0-8169-4DD87EFE4E60}" dt="2021-12-20T15:09:59.406" v="6909" actId="20577"/>
          <ac:spMkLst>
            <pc:docMk/>
            <pc:sldMk cId="3646731348" sldId="326"/>
            <ac:spMk id="4" creationId="{BC401558-9D71-614E-B57F-828B08772694}"/>
          </ac:spMkLst>
        </pc:spChg>
        <pc:spChg chg="add mod">
          <ac:chgData name="Carlo Puliafito" userId="6ad97d20-8fb0-4617-9749-e6e25831fd96" providerId="ADAL" clId="{3FE270C1-588B-49F0-8169-4DD87EFE4E60}" dt="2021-12-20T09:29:43.526" v="2902" actId="2711"/>
          <ac:spMkLst>
            <pc:docMk/>
            <pc:sldMk cId="3646731348" sldId="326"/>
            <ac:spMk id="8" creationId="{4215A532-D09B-4C2E-959B-C0E261B20AC2}"/>
          </ac:spMkLst>
        </pc:spChg>
        <pc:spChg chg="add mod">
          <ac:chgData name="Carlo Puliafito" userId="6ad97d20-8fb0-4617-9749-e6e25831fd96" providerId="ADAL" clId="{3FE270C1-588B-49F0-8169-4DD87EFE4E60}" dt="2021-12-20T16:23:15.173" v="6956" actId="20577"/>
          <ac:spMkLst>
            <pc:docMk/>
            <pc:sldMk cId="3646731348" sldId="326"/>
            <ac:spMk id="9" creationId="{E9E9A21F-91C6-4A2A-8825-CFBBD873BED2}"/>
          </ac:spMkLst>
        </pc:spChg>
        <pc:spChg chg="add del mod">
          <ac:chgData name="Carlo Puliafito" userId="6ad97d20-8fb0-4617-9749-e6e25831fd96" providerId="ADAL" clId="{3FE270C1-588B-49F0-8169-4DD87EFE4E60}" dt="2021-12-20T15:07:00.471" v="6831" actId="478"/>
          <ac:spMkLst>
            <pc:docMk/>
            <pc:sldMk cId="3646731348" sldId="326"/>
            <ac:spMk id="10" creationId="{D205203F-266D-418C-946F-090AC077821C}"/>
          </ac:spMkLst>
        </pc:spChg>
        <pc:spChg chg="add mod">
          <ac:chgData name="Carlo Puliafito" userId="6ad97d20-8fb0-4617-9749-e6e25831fd96" providerId="ADAL" clId="{3FE270C1-588B-49F0-8169-4DD87EFE4E60}" dt="2021-12-20T15:08:10.603" v="6867" actId="947"/>
          <ac:spMkLst>
            <pc:docMk/>
            <pc:sldMk cId="3646731348" sldId="326"/>
            <ac:spMk id="11" creationId="{D4E3916C-0A78-47B1-96AE-26139B6BD08F}"/>
          </ac:spMkLst>
        </pc:spChg>
        <pc:picChg chg="add mod">
          <ac:chgData name="Carlo Puliafito" userId="6ad97d20-8fb0-4617-9749-e6e25831fd96" providerId="ADAL" clId="{3FE270C1-588B-49F0-8169-4DD87EFE4E60}" dt="2021-12-20T15:07:22.874" v="6833" actId="1076"/>
          <ac:picMkLst>
            <pc:docMk/>
            <pc:sldMk cId="3646731348" sldId="326"/>
            <ac:picMk id="5" creationId="{5CD0C880-62A7-4A1F-8132-555946F362D9}"/>
          </ac:picMkLst>
        </pc:picChg>
        <pc:picChg chg="add mod">
          <ac:chgData name="Carlo Puliafito" userId="6ad97d20-8fb0-4617-9749-e6e25831fd96" providerId="ADAL" clId="{3FE270C1-588B-49F0-8169-4DD87EFE4E60}" dt="2021-12-17T17:43:34.369" v="2263" actId="1038"/>
          <ac:picMkLst>
            <pc:docMk/>
            <pc:sldMk cId="3646731348" sldId="326"/>
            <ac:picMk id="7" creationId="{505DD9B4-C9BB-40C7-A342-37B7668D52E2}"/>
          </ac:picMkLst>
        </pc:picChg>
      </pc:sldChg>
      <pc:sldChg chg="addSp delSp modSp add mod modNotesTx">
        <pc:chgData name="Carlo Puliafito" userId="6ad97d20-8fb0-4617-9749-e6e25831fd96" providerId="ADAL" clId="{3FE270C1-588B-49F0-8169-4DD87EFE4E60}" dt="2021-12-20T17:34:26.851" v="10811" actId="20577"/>
        <pc:sldMkLst>
          <pc:docMk/>
          <pc:sldMk cId="3464631131" sldId="327"/>
        </pc:sldMkLst>
        <pc:spChg chg="del">
          <ac:chgData name="Carlo Puliafito" userId="6ad97d20-8fb0-4617-9749-e6e25831fd96" providerId="ADAL" clId="{3FE270C1-588B-49F0-8169-4DD87EFE4E60}" dt="2021-12-20T08:57:15.369" v="2298" actId="478"/>
          <ac:spMkLst>
            <pc:docMk/>
            <pc:sldMk cId="3464631131" sldId="327"/>
            <ac:spMk id="2" creationId="{D5502E96-0F88-974E-A0CA-1AC5E24F6B13}"/>
          </ac:spMkLst>
        </pc:spChg>
        <pc:spChg chg="del">
          <ac:chgData name="Carlo Puliafito" userId="6ad97d20-8fb0-4617-9749-e6e25831fd96" providerId="ADAL" clId="{3FE270C1-588B-49F0-8169-4DD87EFE4E60}" dt="2021-12-20T08:56:56.589" v="2295" actId="478"/>
          <ac:spMkLst>
            <pc:docMk/>
            <pc:sldMk cId="3464631131" sldId="327"/>
            <ac:spMk id="3" creationId="{CAFBD20C-FE91-6444-8C49-76EE164DF321}"/>
          </ac:spMkLst>
        </pc:spChg>
        <pc:spChg chg="mod">
          <ac:chgData name="Carlo Puliafito" userId="6ad97d20-8fb0-4617-9749-e6e25831fd96" providerId="ADAL" clId="{3FE270C1-588B-49F0-8169-4DD87EFE4E60}" dt="2021-12-20T15:10:09.444" v="6912" actId="20577"/>
          <ac:spMkLst>
            <pc:docMk/>
            <pc:sldMk cId="3464631131" sldId="327"/>
            <ac:spMk id="4" creationId="{BC401558-9D71-614E-B57F-828B08772694}"/>
          </ac:spMkLst>
        </pc:spChg>
        <pc:spChg chg="del">
          <ac:chgData name="Carlo Puliafito" userId="6ad97d20-8fb0-4617-9749-e6e25831fd96" providerId="ADAL" clId="{3FE270C1-588B-49F0-8169-4DD87EFE4E60}" dt="2021-12-20T08:56:53.906" v="2294" actId="478"/>
          <ac:spMkLst>
            <pc:docMk/>
            <pc:sldMk cId="3464631131" sldId="327"/>
            <ac:spMk id="8" creationId="{4215A532-D09B-4C2E-959B-C0E261B20AC2}"/>
          </ac:spMkLst>
        </pc:spChg>
        <pc:spChg chg="del">
          <ac:chgData name="Carlo Puliafito" userId="6ad97d20-8fb0-4617-9749-e6e25831fd96" providerId="ADAL" clId="{3FE270C1-588B-49F0-8169-4DD87EFE4E60}" dt="2021-12-20T08:57:07.108" v="2297" actId="478"/>
          <ac:spMkLst>
            <pc:docMk/>
            <pc:sldMk cId="3464631131" sldId="327"/>
            <ac:spMk id="9" creationId="{E9E9A21F-91C6-4A2A-8825-CFBBD873BED2}"/>
          </ac:spMkLst>
        </pc:spChg>
        <pc:spChg chg="add del mod">
          <ac:chgData name="Carlo Puliafito" userId="6ad97d20-8fb0-4617-9749-e6e25831fd96" providerId="ADAL" clId="{3FE270C1-588B-49F0-8169-4DD87EFE4E60}" dt="2021-12-20T08:57:03.557" v="2296" actId="478"/>
          <ac:spMkLst>
            <pc:docMk/>
            <pc:sldMk cId="3464631131" sldId="327"/>
            <ac:spMk id="10" creationId="{16470CC6-E04E-4539-8186-36C89A6C3F67}"/>
          </ac:spMkLst>
        </pc:spChg>
        <pc:spChg chg="add mod">
          <ac:chgData name="Carlo Puliafito" userId="6ad97d20-8fb0-4617-9749-e6e25831fd96" providerId="ADAL" clId="{3FE270C1-588B-49F0-8169-4DD87EFE4E60}" dt="2021-12-20T09:26:10.399" v="2772" actId="20577"/>
          <ac:spMkLst>
            <pc:docMk/>
            <pc:sldMk cId="3464631131" sldId="327"/>
            <ac:spMk id="12" creationId="{045AF1B5-B016-48B4-842E-E006ED0EEC02}"/>
          </ac:spMkLst>
        </pc:spChg>
        <pc:spChg chg="add del mod">
          <ac:chgData name="Carlo Puliafito" userId="6ad97d20-8fb0-4617-9749-e6e25831fd96" providerId="ADAL" clId="{3FE270C1-588B-49F0-8169-4DD87EFE4E60}" dt="2021-12-20T08:57:24.096" v="2301" actId="478"/>
          <ac:spMkLst>
            <pc:docMk/>
            <pc:sldMk cId="3464631131" sldId="327"/>
            <ac:spMk id="13" creationId="{D4E3B1BA-8A18-4FBF-9D24-3C34E73D5AA0}"/>
          </ac:spMkLst>
        </pc:spChg>
        <pc:spChg chg="add mod">
          <ac:chgData name="Carlo Puliafito" userId="6ad97d20-8fb0-4617-9749-e6e25831fd96" providerId="ADAL" clId="{3FE270C1-588B-49F0-8169-4DD87EFE4E60}" dt="2021-12-20T09:30:36.493" v="2908" actId="255"/>
          <ac:spMkLst>
            <pc:docMk/>
            <pc:sldMk cId="3464631131" sldId="327"/>
            <ac:spMk id="14" creationId="{79F28D5D-85FA-4A68-AA9C-646936ADFE0B}"/>
          </ac:spMkLst>
        </pc:spChg>
        <pc:spChg chg="add mod">
          <ac:chgData name="Carlo Puliafito" userId="6ad97d20-8fb0-4617-9749-e6e25831fd96" providerId="ADAL" clId="{3FE270C1-588B-49F0-8169-4DD87EFE4E60}" dt="2021-12-20T09:30:52.088" v="2912" actId="255"/>
          <ac:spMkLst>
            <pc:docMk/>
            <pc:sldMk cId="3464631131" sldId="327"/>
            <ac:spMk id="15" creationId="{4FD47E10-1DB2-4AB8-A16D-181A2F041C57}"/>
          </ac:spMkLst>
        </pc:spChg>
        <pc:spChg chg="add del mod">
          <ac:chgData name="Carlo Puliafito" userId="6ad97d20-8fb0-4617-9749-e6e25831fd96" providerId="ADAL" clId="{3FE270C1-588B-49F0-8169-4DD87EFE4E60}" dt="2021-12-20T09:14:05.329" v="2418" actId="478"/>
          <ac:spMkLst>
            <pc:docMk/>
            <pc:sldMk cId="3464631131" sldId="327"/>
            <ac:spMk id="17" creationId="{B479015A-4A4F-4FC7-BD01-00B496A9BF35}"/>
          </ac:spMkLst>
        </pc:spChg>
        <pc:spChg chg="add mod">
          <ac:chgData name="Carlo Puliafito" userId="6ad97d20-8fb0-4617-9749-e6e25831fd96" providerId="ADAL" clId="{3FE270C1-588B-49F0-8169-4DD87EFE4E60}" dt="2021-12-20T09:05:39.481" v="2409" actId="164"/>
          <ac:spMkLst>
            <pc:docMk/>
            <pc:sldMk cId="3464631131" sldId="327"/>
            <ac:spMk id="18" creationId="{1C530C7C-6490-48BF-84B6-8E1681EC26F2}"/>
          </ac:spMkLst>
        </pc:spChg>
        <pc:spChg chg="add mod">
          <ac:chgData name="Carlo Puliafito" userId="6ad97d20-8fb0-4617-9749-e6e25831fd96" providerId="ADAL" clId="{3FE270C1-588B-49F0-8169-4DD87EFE4E60}" dt="2021-12-20T09:30:45.952" v="2911" actId="255"/>
          <ac:spMkLst>
            <pc:docMk/>
            <pc:sldMk cId="3464631131" sldId="327"/>
            <ac:spMk id="20" creationId="{B9973497-ACCD-44CC-A225-7B30C33A8096}"/>
          </ac:spMkLst>
        </pc:spChg>
        <pc:spChg chg="add mod">
          <ac:chgData name="Carlo Puliafito" userId="6ad97d20-8fb0-4617-9749-e6e25831fd96" providerId="ADAL" clId="{3FE270C1-588B-49F0-8169-4DD87EFE4E60}" dt="2021-12-20T09:30:58.161" v="2913" actId="255"/>
          <ac:spMkLst>
            <pc:docMk/>
            <pc:sldMk cId="3464631131" sldId="327"/>
            <ac:spMk id="21" creationId="{9EC0DB73-C296-4A68-8A29-DBEE91A4104B}"/>
          </ac:spMkLst>
        </pc:spChg>
        <pc:grpChg chg="add mod">
          <ac:chgData name="Carlo Puliafito" userId="6ad97d20-8fb0-4617-9749-e6e25831fd96" providerId="ADAL" clId="{3FE270C1-588B-49F0-8169-4DD87EFE4E60}" dt="2021-12-20T09:16:04.015" v="2520" actId="1076"/>
          <ac:grpSpMkLst>
            <pc:docMk/>
            <pc:sldMk cId="3464631131" sldId="327"/>
            <ac:grpSpMk id="19" creationId="{228AE9EA-4CA8-4525-8B16-B6A0D7917A4B}"/>
          </ac:grpSpMkLst>
        </pc:grpChg>
        <pc:picChg chg="del">
          <ac:chgData name="Carlo Puliafito" userId="6ad97d20-8fb0-4617-9749-e6e25831fd96" providerId="ADAL" clId="{3FE270C1-588B-49F0-8169-4DD87EFE4E60}" dt="2021-12-20T08:56:51.315" v="2293" actId="478"/>
          <ac:picMkLst>
            <pc:docMk/>
            <pc:sldMk cId="3464631131" sldId="327"/>
            <ac:picMk id="5" creationId="{5CD0C880-62A7-4A1F-8132-555946F362D9}"/>
          </ac:picMkLst>
        </pc:picChg>
        <pc:picChg chg="del">
          <ac:chgData name="Carlo Puliafito" userId="6ad97d20-8fb0-4617-9749-e6e25831fd96" providerId="ADAL" clId="{3FE270C1-588B-49F0-8169-4DD87EFE4E60}" dt="2021-12-20T08:56:49.251" v="2292" actId="478"/>
          <ac:picMkLst>
            <pc:docMk/>
            <pc:sldMk cId="3464631131" sldId="327"/>
            <ac:picMk id="7" creationId="{505DD9B4-C9BB-40C7-A342-37B7668D52E2}"/>
          </ac:picMkLst>
        </pc:picChg>
        <pc:picChg chg="add mod">
          <ac:chgData name="Carlo Puliafito" userId="6ad97d20-8fb0-4617-9749-e6e25831fd96" providerId="ADAL" clId="{3FE270C1-588B-49F0-8169-4DD87EFE4E60}" dt="2021-12-20T09:05:39.481" v="2409" actId="164"/>
          <ac:picMkLst>
            <pc:docMk/>
            <pc:sldMk cId="3464631131" sldId="327"/>
            <ac:picMk id="16" creationId="{FAB73BB0-29F0-4F35-BD17-EA9F0930BF62}"/>
          </ac:picMkLst>
        </pc:picChg>
      </pc:sldChg>
      <pc:sldChg chg="addSp delSp modSp add mod modNotesTx">
        <pc:chgData name="Carlo Puliafito" userId="6ad97d20-8fb0-4617-9749-e6e25831fd96" providerId="ADAL" clId="{3FE270C1-588B-49F0-8169-4DD87EFE4E60}" dt="2021-12-20T17:36:47.061" v="11141" actId="5793"/>
        <pc:sldMkLst>
          <pc:docMk/>
          <pc:sldMk cId="3611937591" sldId="328"/>
        </pc:sldMkLst>
        <pc:spChg chg="mod">
          <ac:chgData name="Carlo Puliafito" userId="6ad97d20-8fb0-4617-9749-e6e25831fd96" providerId="ADAL" clId="{3FE270C1-588B-49F0-8169-4DD87EFE4E60}" dt="2021-12-20T15:10:20.602" v="6914" actId="20577"/>
          <ac:spMkLst>
            <pc:docMk/>
            <pc:sldMk cId="3611937591" sldId="328"/>
            <ac:spMk id="4" creationId="{BC401558-9D71-614E-B57F-828B08772694}"/>
          </ac:spMkLst>
        </pc:spChg>
        <pc:spChg chg="add mod">
          <ac:chgData name="Carlo Puliafito" userId="6ad97d20-8fb0-4617-9749-e6e25831fd96" providerId="ADAL" clId="{3FE270C1-588B-49F0-8169-4DD87EFE4E60}" dt="2021-12-20T09:35:42.157" v="3086" actId="1076"/>
          <ac:spMkLst>
            <pc:docMk/>
            <pc:sldMk cId="3611937591" sldId="328"/>
            <ac:spMk id="11" creationId="{C66D542C-FC1E-48B5-BA4A-04C53EB8912E}"/>
          </ac:spMkLst>
        </pc:spChg>
        <pc:spChg chg="mod">
          <ac:chgData name="Carlo Puliafito" userId="6ad97d20-8fb0-4617-9749-e6e25831fd96" providerId="ADAL" clId="{3FE270C1-588B-49F0-8169-4DD87EFE4E60}" dt="2021-12-20T09:26:29.794" v="2834" actId="20577"/>
          <ac:spMkLst>
            <pc:docMk/>
            <pc:sldMk cId="3611937591" sldId="328"/>
            <ac:spMk id="12" creationId="{045AF1B5-B016-48B4-842E-E006ED0EEC02}"/>
          </ac:spMkLst>
        </pc:spChg>
        <pc:spChg chg="del">
          <ac:chgData name="Carlo Puliafito" userId="6ad97d20-8fb0-4617-9749-e6e25831fd96" providerId="ADAL" clId="{3FE270C1-588B-49F0-8169-4DD87EFE4E60}" dt="2021-12-20T09:27:47.195" v="2888" actId="478"/>
          <ac:spMkLst>
            <pc:docMk/>
            <pc:sldMk cId="3611937591" sldId="328"/>
            <ac:spMk id="14" creationId="{79F28D5D-85FA-4A68-AA9C-646936ADFE0B}"/>
          </ac:spMkLst>
        </pc:spChg>
        <pc:spChg chg="del">
          <ac:chgData name="Carlo Puliafito" userId="6ad97d20-8fb0-4617-9749-e6e25831fd96" providerId="ADAL" clId="{3FE270C1-588B-49F0-8169-4DD87EFE4E60}" dt="2021-12-20T09:27:49.069" v="2889" actId="478"/>
          <ac:spMkLst>
            <pc:docMk/>
            <pc:sldMk cId="3611937591" sldId="328"/>
            <ac:spMk id="15" creationId="{4FD47E10-1DB2-4AB8-A16D-181A2F041C57}"/>
          </ac:spMkLst>
        </pc:spChg>
        <pc:spChg chg="del">
          <ac:chgData name="Carlo Puliafito" userId="6ad97d20-8fb0-4617-9749-e6e25831fd96" providerId="ADAL" clId="{3FE270C1-588B-49F0-8169-4DD87EFE4E60}" dt="2021-12-20T09:27:45.037" v="2887" actId="478"/>
          <ac:spMkLst>
            <pc:docMk/>
            <pc:sldMk cId="3611937591" sldId="328"/>
            <ac:spMk id="20" creationId="{B9973497-ACCD-44CC-A225-7B30C33A8096}"/>
          </ac:spMkLst>
        </pc:spChg>
        <pc:spChg chg="del">
          <ac:chgData name="Carlo Puliafito" userId="6ad97d20-8fb0-4617-9749-e6e25831fd96" providerId="ADAL" clId="{3FE270C1-588B-49F0-8169-4DD87EFE4E60}" dt="2021-12-20T09:27:51.572" v="2890" actId="478"/>
          <ac:spMkLst>
            <pc:docMk/>
            <pc:sldMk cId="3611937591" sldId="328"/>
            <ac:spMk id="21" creationId="{9EC0DB73-C296-4A68-8A29-DBEE91A4104B}"/>
          </ac:spMkLst>
        </pc:spChg>
        <pc:grpChg chg="del">
          <ac:chgData name="Carlo Puliafito" userId="6ad97d20-8fb0-4617-9749-e6e25831fd96" providerId="ADAL" clId="{3FE270C1-588B-49F0-8169-4DD87EFE4E60}" dt="2021-12-20T09:27:42.295" v="2886" actId="478"/>
          <ac:grpSpMkLst>
            <pc:docMk/>
            <pc:sldMk cId="3611937591" sldId="328"/>
            <ac:grpSpMk id="19" creationId="{228AE9EA-4CA8-4525-8B16-B6A0D7917A4B}"/>
          </ac:grpSpMkLst>
        </pc:grpChg>
        <pc:picChg chg="add mod">
          <ac:chgData name="Carlo Puliafito" userId="6ad97d20-8fb0-4617-9749-e6e25831fd96" providerId="ADAL" clId="{3FE270C1-588B-49F0-8169-4DD87EFE4E60}" dt="2021-12-20T09:28:26.226" v="2893"/>
          <ac:picMkLst>
            <pc:docMk/>
            <pc:sldMk cId="3611937591" sldId="328"/>
            <ac:picMk id="13" creationId="{5CD3ABB1-9023-45C5-B39D-9343114FFC4E}"/>
          </ac:picMkLst>
        </pc:picChg>
      </pc:sldChg>
      <pc:sldChg chg="addSp delSp modSp add mod delAnim modAnim modNotesTx">
        <pc:chgData name="Carlo Puliafito" userId="6ad97d20-8fb0-4617-9749-e6e25831fd96" providerId="ADAL" clId="{3FE270C1-588B-49F0-8169-4DD87EFE4E60}" dt="2021-12-20T17:43:24.788" v="11678" actId="20577"/>
        <pc:sldMkLst>
          <pc:docMk/>
          <pc:sldMk cId="1332011826" sldId="329"/>
        </pc:sldMkLst>
        <pc:spChg chg="mod">
          <ac:chgData name="Carlo Puliafito" userId="6ad97d20-8fb0-4617-9749-e6e25831fd96" providerId="ADAL" clId="{3FE270C1-588B-49F0-8169-4DD87EFE4E60}" dt="2021-12-20T15:10:25.234" v="6916" actId="20577"/>
          <ac:spMkLst>
            <pc:docMk/>
            <pc:sldMk cId="1332011826" sldId="329"/>
            <ac:spMk id="4" creationId="{BC401558-9D71-614E-B57F-828B08772694}"/>
          </ac:spMkLst>
        </pc:spChg>
        <pc:spChg chg="mod">
          <ac:chgData name="Carlo Puliafito" userId="6ad97d20-8fb0-4617-9749-e6e25831fd96" providerId="ADAL" clId="{3FE270C1-588B-49F0-8169-4DD87EFE4E60}" dt="2021-12-20T09:41:56.386" v="3135"/>
          <ac:spMkLst>
            <pc:docMk/>
            <pc:sldMk cId="1332011826" sldId="329"/>
            <ac:spMk id="7" creationId="{C55786E0-31A9-41CC-9CAB-69FA0515F47B}"/>
          </ac:spMkLst>
        </pc:spChg>
        <pc:spChg chg="mod">
          <ac:chgData name="Carlo Puliafito" userId="6ad97d20-8fb0-4617-9749-e6e25831fd96" providerId="ADAL" clId="{3FE270C1-588B-49F0-8169-4DD87EFE4E60}" dt="2021-12-20T09:41:56.386" v="3135"/>
          <ac:spMkLst>
            <pc:docMk/>
            <pc:sldMk cId="1332011826" sldId="329"/>
            <ac:spMk id="8" creationId="{C2E222C3-B435-46E7-9CE4-FA8D723E91FA}"/>
          </ac:spMkLst>
        </pc:spChg>
        <pc:spChg chg="del">
          <ac:chgData name="Carlo Puliafito" userId="6ad97d20-8fb0-4617-9749-e6e25831fd96" providerId="ADAL" clId="{3FE270C1-588B-49F0-8169-4DD87EFE4E60}" dt="2021-12-20T09:41:43.020" v="3134" actId="478"/>
          <ac:spMkLst>
            <pc:docMk/>
            <pc:sldMk cId="1332011826" sldId="329"/>
            <ac:spMk id="11" creationId="{C66D542C-FC1E-48B5-BA4A-04C53EB8912E}"/>
          </ac:spMkLst>
        </pc:spChg>
        <pc:spChg chg="mod">
          <ac:chgData name="Carlo Puliafito" userId="6ad97d20-8fb0-4617-9749-e6e25831fd96" providerId="ADAL" clId="{3FE270C1-588B-49F0-8169-4DD87EFE4E60}" dt="2021-12-20T09:41:35.702" v="3132" actId="20577"/>
          <ac:spMkLst>
            <pc:docMk/>
            <pc:sldMk cId="1332011826" sldId="329"/>
            <ac:spMk id="12" creationId="{045AF1B5-B016-48B4-842E-E006ED0EEC02}"/>
          </ac:spMkLst>
        </pc:spChg>
        <pc:spChg chg="mod">
          <ac:chgData name="Carlo Puliafito" userId="6ad97d20-8fb0-4617-9749-e6e25831fd96" providerId="ADAL" clId="{3FE270C1-588B-49F0-8169-4DD87EFE4E60}" dt="2021-12-20T09:41:56.386" v="3135"/>
          <ac:spMkLst>
            <pc:docMk/>
            <pc:sldMk cId="1332011826" sldId="329"/>
            <ac:spMk id="16" creationId="{75BEF0D1-BE6F-422C-8257-B7641C1BB9A9}"/>
          </ac:spMkLst>
        </pc:spChg>
        <pc:spChg chg="mod">
          <ac:chgData name="Carlo Puliafito" userId="6ad97d20-8fb0-4617-9749-e6e25831fd96" providerId="ADAL" clId="{3FE270C1-588B-49F0-8169-4DD87EFE4E60}" dt="2021-12-20T09:41:56.386" v="3135"/>
          <ac:spMkLst>
            <pc:docMk/>
            <pc:sldMk cId="1332011826" sldId="329"/>
            <ac:spMk id="17" creationId="{03F77BE6-FFC7-4203-83F2-3A1631DC75E2}"/>
          </ac:spMkLst>
        </pc:spChg>
        <pc:spChg chg="mod">
          <ac:chgData name="Carlo Puliafito" userId="6ad97d20-8fb0-4617-9749-e6e25831fd96" providerId="ADAL" clId="{3FE270C1-588B-49F0-8169-4DD87EFE4E60}" dt="2021-12-20T09:41:56.386" v="3135"/>
          <ac:spMkLst>
            <pc:docMk/>
            <pc:sldMk cId="1332011826" sldId="329"/>
            <ac:spMk id="18" creationId="{B47B6D76-1A94-4697-B57B-9DBBA93FFC8B}"/>
          </ac:spMkLst>
        </pc:spChg>
        <pc:spChg chg="mod">
          <ac:chgData name="Carlo Puliafito" userId="6ad97d20-8fb0-4617-9749-e6e25831fd96" providerId="ADAL" clId="{3FE270C1-588B-49F0-8169-4DD87EFE4E60}" dt="2021-12-20T09:41:56.386" v="3135"/>
          <ac:spMkLst>
            <pc:docMk/>
            <pc:sldMk cId="1332011826" sldId="329"/>
            <ac:spMk id="22" creationId="{AA44D491-377A-4A60-99C8-FA469FE9AD03}"/>
          </ac:spMkLst>
        </pc:spChg>
        <pc:spChg chg="mod">
          <ac:chgData name="Carlo Puliafito" userId="6ad97d20-8fb0-4617-9749-e6e25831fd96" providerId="ADAL" clId="{3FE270C1-588B-49F0-8169-4DD87EFE4E60}" dt="2021-12-20T09:41:56.386" v="3135"/>
          <ac:spMkLst>
            <pc:docMk/>
            <pc:sldMk cId="1332011826" sldId="329"/>
            <ac:spMk id="26" creationId="{361A570D-162D-4795-A1C2-FD04416050F8}"/>
          </ac:spMkLst>
        </pc:spChg>
        <pc:spChg chg="mod">
          <ac:chgData name="Carlo Puliafito" userId="6ad97d20-8fb0-4617-9749-e6e25831fd96" providerId="ADAL" clId="{3FE270C1-588B-49F0-8169-4DD87EFE4E60}" dt="2021-12-20T09:41:56.386" v="3135"/>
          <ac:spMkLst>
            <pc:docMk/>
            <pc:sldMk cId="1332011826" sldId="329"/>
            <ac:spMk id="27" creationId="{516A19D4-DED7-411C-96C6-20D8C74A6A4E}"/>
          </ac:spMkLst>
        </pc:spChg>
        <pc:spChg chg="mod">
          <ac:chgData name="Carlo Puliafito" userId="6ad97d20-8fb0-4617-9749-e6e25831fd96" providerId="ADAL" clId="{3FE270C1-588B-49F0-8169-4DD87EFE4E60}" dt="2021-12-20T09:41:56.386" v="3135"/>
          <ac:spMkLst>
            <pc:docMk/>
            <pc:sldMk cId="1332011826" sldId="329"/>
            <ac:spMk id="29" creationId="{329A2583-16A7-462B-845E-B5F9493C2DB2}"/>
          </ac:spMkLst>
        </pc:spChg>
        <pc:spChg chg="mod">
          <ac:chgData name="Carlo Puliafito" userId="6ad97d20-8fb0-4617-9749-e6e25831fd96" providerId="ADAL" clId="{3FE270C1-588B-49F0-8169-4DD87EFE4E60}" dt="2021-12-20T09:41:56.386" v="3135"/>
          <ac:spMkLst>
            <pc:docMk/>
            <pc:sldMk cId="1332011826" sldId="329"/>
            <ac:spMk id="30" creationId="{16E3D152-9717-4D1C-8C46-66673F37C85C}"/>
          </ac:spMkLst>
        </pc:spChg>
        <pc:spChg chg="add del mod">
          <ac:chgData name="Carlo Puliafito" userId="6ad97d20-8fb0-4617-9749-e6e25831fd96" providerId="ADAL" clId="{3FE270C1-588B-49F0-8169-4DD87EFE4E60}" dt="2021-12-20T09:41:58.046" v="3136" actId="478"/>
          <ac:spMkLst>
            <pc:docMk/>
            <pc:sldMk cId="1332011826" sldId="329"/>
            <ac:spMk id="31" creationId="{C3D3FFA1-752D-4CD1-9167-E5A12E38812A}"/>
          </ac:spMkLst>
        </pc:spChg>
        <pc:spChg chg="add del mod">
          <ac:chgData name="Carlo Puliafito" userId="6ad97d20-8fb0-4617-9749-e6e25831fd96" providerId="ADAL" clId="{3FE270C1-588B-49F0-8169-4DD87EFE4E60}" dt="2021-12-20T09:41:58.046" v="3136" actId="478"/>
          <ac:spMkLst>
            <pc:docMk/>
            <pc:sldMk cId="1332011826" sldId="329"/>
            <ac:spMk id="32" creationId="{1CAD9DF6-8402-44FB-AA4B-B32CF156AB2E}"/>
          </ac:spMkLst>
        </pc:spChg>
        <pc:spChg chg="mod">
          <ac:chgData name="Carlo Puliafito" userId="6ad97d20-8fb0-4617-9749-e6e25831fd96" providerId="ADAL" clId="{3FE270C1-588B-49F0-8169-4DD87EFE4E60}" dt="2021-12-20T09:41:56.386" v="3135"/>
          <ac:spMkLst>
            <pc:docMk/>
            <pc:sldMk cId="1332011826" sldId="329"/>
            <ac:spMk id="35" creationId="{E1355FA7-0776-4985-8B74-D3F207F16DEB}"/>
          </ac:spMkLst>
        </pc:spChg>
        <pc:spChg chg="mod">
          <ac:chgData name="Carlo Puliafito" userId="6ad97d20-8fb0-4617-9749-e6e25831fd96" providerId="ADAL" clId="{3FE270C1-588B-49F0-8169-4DD87EFE4E60}" dt="2021-12-20T09:41:56.386" v="3135"/>
          <ac:spMkLst>
            <pc:docMk/>
            <pc:sldMk cId="1332011826" sldId="329"/>
            <ac:spMk id="36" creationId="{1616CD24-46CB-42AA-90C6-4F2C422BD051}"/>
          </ac:spMkLst>
        </pc:spChg>
        <pc:spChg chg="mod">
          <ac:chgData name="Carlo Puliafito" userId="6ad97d20-8fb0-4617-9749-e6e25831fd96" providerId="ADAL" clId="{3FE270C1-588B-49F0-8169-4DD87EFE4E60}" dt="2021-12-20T09:41:56.386" v="3135"/>
          <ac:spMkLst>
            <pc:docMk/>
            <pc:sldMk cId="1332011826" sldId="329"/>
            <ac:spMk id="38" creationId="{4EBFD27F-4398-4EDD-9F1A-CE564FFEECF5}"/>
          </ac:spMkLst>
        </pc:spChg>
        <pc:spChg chg="mod">
          <ac:chgData name="Carlo Puliafito" userId="6ad97d20-8fb0-4617-9749-e6e25831fd96" providerId="ADAL" clId="{3FE270C1-588B-49F0-8169-4DD87EFE4E60}" dt="2021-12-20T09:41:56.386" v="3135"/>
          <ac:spMkLst>
            <pc:docMk/>
            <pc:sldMk cId="1332011826" sldId="329"/>
            <ac:spMk id="39" creationId="{92D0BAB6-B119-4A15-A895-8A532134FE0A}"/>
          </ac:spMkLst>
        </pc:spChg>
        <pc:spChg chg="mod">
          <ac:chgData name="Carlo Puliafito" userId="6ad97d20-8fb0-4617-9749-e6e25831fd96" providerId="ADAL" clId="{3FE270C1-588B-49F0-8169-4DD87EFE4E60}" dt="2021-12-20T09:41:56.386" v="3135"/>
          <ac:spMkLst>
            <pc:docMk/>
            <pc:sldMk cId="1332011826" sldId="329"/>
            <ac:spMk id="41" creationId="{A4AE7837-A4E7-4504-9A54-2E6E9798658A}"/>
          </ac:spMkLst>
        </pc:spChg>
        <pc:spChg chg="mod">
          <ac:chgData name="Carlo Puliafito" userId="6ad97d20-8fb0-4617-9749-e6e25831fd96" providerId="ADAL" clId="{3FE270C1-588B-49F0-8169-4DD87EFE4E60}" dt="2021-12-20T09:41:56.386" v="3135"/>
          <ac:spMkLst>
            <pc:docMk/>
            <pc:sldMk cId="1332011826" sldId="329"/>
            <ac:spMk id="42" creationId="{02137FD8-0CDF-4CE2-AC0C-2A473A31BC0C}"/>
          </ac:spMkLst>
        </pc:spChg>
        <pc:spChg chg="mod">
          <ac:chgData name="Carlo Puliafito" userId="6ad97d20-8fb0-4617-9749-e6e25831fd96" providerId="ADAL" clId="{3FE270C1-588B-49F0-8169-4DD87EFE4E60}" dt="2021-12-20T09:41:56.386" v="3135"/>
          <ac:spMkLst>
            <pc:docMk/>
            <pc:sldMk cId="1332011826" sldId="329"/>
            <ac:spMk id="44" creationId="{4C1653CF-7969-4246-A0FD-B575C3170598}"/>
          </ac:spMkLst>
        </pc:spChg>
        <pc:spChg chg="mod">
          <ac:chgData name="Carlo Puliafito" userId="6ad97d20-8fb0-4617-9749-e6e25831fd96" providerId="ADAL" clId="{3FE270C1-588B-49F0-8169-4DD87EFE4E60}" dt="2021-12-20T09:41:56.386" v="3135"/>
          <ac:spMkLst>
            <pc:docMk/>
            <pc:sldMk cId="1332011826" sldId="329"/>
            <ac:spMk id="45" creationId="{104F3AF7-FE22-4963-8324-5226C233DF34}"/>
          </ac:spMkLst>
        </pc:spChg>
        <pc:spChg chg="add del mod">
          <ac:chgData name="Carlo Puliafito" userId="6ad97d20-8fb0-4617-9749-e6e25831fd96" providerId="ADAL" clId="{3FE270C1-588B-49F0-8169-4DD87EFE4E60}" dt="2021-12-20T09:41:58.046" v="3136" actId="478"/>
          <ac:spMkLst>
            <pc:docMk/>
            <pc:sldMk cId="1332011826" sldId="329"/>
            <ac:spMk id="46" creationId="{324D148B-0BF7-404C-A847-5F707ABC9E4D}"/>
          </ac:spMkLst>
        </pc:spChg>
        <pc:spChg chg="add del mod">
          <ac:chgData name="Carlo Puliafito" userId="6ad97d20-8fb0-4617-9749-e6e25831fd96" providerId="ADAL" clId="{3FE270C1-588B-49F0-8169-4DD87EFE4E60}" dt="2021-12-20T09:41:58.046" v="3136" actId="478"/>
          <ac:spMkLst>
            <pc:docMk/>
            <pc:sldMk cId="1332011826" sldId="329"/>
            <ac:spMk id="47" creationId="{6A273907-E387-4F3B-9AAA-9432410BC9D0}"/>
          </ac:spMkLst>
        </pc:spChg>
        <pc:spChg chg="mod">
          <ac:chgData name="Carlo Puliafito" userId="6ad97d20-8fb0-4617-9749-e6e25831fd96" providerId="ADAL" clId="{3FE270C1-588B-49F0-8169-4DD87EFE4E60}" dt="2021-12-20T09:41:56.386" v="3135"/>
          <ac:spMkLst>
            <pc:docMk/>
            <pc:sldMk cId="1332011826" sldId="329"/>
            <ac:spMk id="55" creationId="{70F87E7C-DA36-48B7-B559-A70A9CF0FC26}"/>
          </ac:spMkLst>
        </pc:spChg>
        <pc:spChg chg="mod">
          <ac:chgData name="Carlo Puliafito" userId="6ad97d20-8fb0-4617-9749-e6e25831fd96" providerId="ADAL" clId="{3FE270C1-588B-49F0-8169-4DD87EFE4E60}" dt="2021-12-20T09:41:56.386" v="3135"/>
          <ac:spMkLst>
            <pc:docMk/>
            <pc:sldMk cId="1332011826" sldId="329"/>
            <ac:spMk id="56" creationId="{6138C521-636E-4A90-B409-95D8341970D7}"/>
          </ac:spMkLst>
        </pc:spChg>
        <pc:spChg chg="mod">
          <ac:chgData name="Carlo Puliafito" userId="6ad97d20-8fb0-4617-9749-e6e25831fd96" providerId="ADAL" clId="{3FE270C1-588B-49F0-8169-4DD87EFE4E60}" dt="2021-12-20T09:41:56.386" v="3135"/>
          <ac:spMkLst>
            <pc:docMk/>
            <pc:sldMk cId="1332011826" sldId="329"/>
            <ac:spMk id="58" creationId="{DD691105-994C-4F7A-82EE-D2BAF27E4896}"/>
          </ac:spMkLst>
        </pc:spChg>
        <pc:spChg chg="mod">
          <ac:chgData name="Carlo Puliafito" userId="6ad97d20-8fb0-4617-9749-e6e25831fd96" providerId="ADAL" clId="{3FE270C1-588B-49F0-8169-4DD87EFE4E60}" dt="2021-12-20T09:41:56.386" v="3135"/>
          <ac:spMkLst>
            <pc:docMk/>
            <pc:sldMk cId="1332011826" sldId="329"/>
            <ac:spMk id="59" creationId="{FCA2958F-5CFC-4D53-8E02-8F4327E44543}"/>
          </ac:spMkLst>
        </pc:spChg>
        <pc:spChg chg="mod">
          <ac:chgData name="Carlo Puliafito" userId="6ad97d20-8fb0-4617-9749-e6e25831fd96" providerId="ADAL" clId="{3FE270C1-588B-49F0-8169-4DD87EFE4E60}" dt="2021-12-20T09:41:56.386" v="3135"/>
          <ac:spMkLst>
            <pc:docMk/>
            <pc:sldMk cId="1332011826" sldId="329"/>
            <ac:spMk id="62" creationId="{812523C3-97F6-4AD8-A2E8-9EB7D18E85B4}"/>
          </ac:spMkLst>
        </pc:spChg>
        <pc:spChg chg="mod">
          <ac:chgData name="Carlo Puliafito" userId="6ad97d20-8fb0-4617-9749-e6e25831fd96" providerId="ADAL" clId="{3FE270C1-588B-49F0-8169-4DD87EFE4E60}" dt="2021-12-20T09:41:56.386" v="3135"/>
          <ac:spMkLst>
            <pc:docMk/>
            <pc:sldMk cId="1332011826" sldId="329"/>
            <ac:spMk id="63" creationId="{56AA6D9E-CF1D-4A7E-9F3C-E82AE11E62EC}"/>
          </ac:spMkLst>
        </pc:spChg>
        <pc:spChg chg="mod">
          <ac:chgData name="Carlo Puliafito" userId="6ad97d20-8fb0-4617-9749-e6e25831fd96" providerId="ADAL" clId="{3FE270C1-588B-49F0-8169-4DD87EFE4E60}" dt="2021-12-20T09:41:56.386" v="3135"/>
          <ac:spMkLst>
            <pc:docMk/>
            <pc:sldMk cId="1332011826" sldId="329"/>
            <ac:spMk id="65" creationId="{F490AD3B-A16E-4967-B31C-3D4AC5ACBB25}"/>
          </ac:spMkLst>
        </pc:spChg>
        <pc:spChg chg="mod">
          <ac:chgData name="Carlo Puliafito" userId="6ad97d20-8fb0-4617-9749-e6e25831fd96" providerId="ADAL" clId="{3FE270C1-588B-49F0-8169-4DD87EFE4E60}" dt="2021-12-20T09:41:56.386" v="3135"/>
          <ac:spMkLst>
            <pc:docMk/>
            <pc:sldMk cId="1332011826" sldId="329"/>
            <ac:spMk id="66" creationId="{0E24477F-1961-4D3D-9243-2E121B329E72}"/>
          </ac:spMkLst>
        </pc:spChg>
        <pc:spChg chg="add del mod">
          <ac:chgData name="Carlo Puliafito" userId="6ad97d20-8fb0-4617-9749-e6e25831fd96" providerId="ADAL" clId="{3FE270C1-588B-49F0-8169-4DD87EFE4E60}" dt="2021-12-20T09:41:58.046" v="3136" actId="478"/>
          <ac:spMkLst>
            <pc:docMk/>
            <pc:sldMk cId="1332011826" sldId="329"/>
            <ac:spMk id="68" creationId="{EC3A3D73-CD08-4F4B-80CB-42A80E30E517}"/>
          </ac:spMkLst>
        </pc:spChg>
        <pc:spChg chg="add mod">
          <ac:chgData name="Carlo Puliafito" userId="6ad97d20-8fb0-4617-9749-e6e25831fd96" providerId="ADAL" clId="{3FE270C1-588B-49F0-8169-4DD87EFE4E60}" dt="2021-12-20T12:04:17.964" v="5250" actId="113"/>
          <ac:spMkLst>
            <pc:docMk/>
            <pc:sldMk cId="1332011826" sldId="329"/>
            <ac:spMk id="71" creationId="{C8C2D93A-29E8-4C54-8D6E-7CEBFBD74275}"/>
          </ac:spMkLst>
        </pc:spChg>
        <pc:grpChg chg="add del mod">
          <ac:chgData name="Carlo Puliafito" userId="6ad97d20-8fb0-4617-9749-e6e25831fd96" providerId="ADAL" clId="{3FE270C1-588B-49F0-8169-4DD87EFE4E60}" dt="2021-12-20T09:41:58.046" v="3136" actId="478"/>
          <ac:grpSpMkLst>
            <pc:docMk/>
            <pc:sldMk cId="1332011826" sldId="329"/>
            <ac:grpSpMk id="6" creationId="{E956E22A-1B9A-4B6E-BA09-76AA5FBA611A}"/>
          </ac:grpSpMkLst>
        </pc:grpChg>
        <pc:grpChg chg="add del mod">
          <ac:chgData name="Carlo Puliafito" userId="6ad97d20-8fb0-4617-9749-e6e25831fd96" providerId="ADAL" clId="{3FE270C1-588B-49F0-8169-4DD87EFE4E60}" dt="2021-12-20T09:41:58.046" v="3136" actId="478"/>
          <ac:grpSpMkLst>
            <pc:docMk/>
            <pc:sldMk cId="1332011826" sldId="329"/>
            <ac:grpSpMk id="15" creationId="{23F1FA6E-764E-4D32-ABBA-96B8E8DEC743}"/>
          </ac:grpSpMkLst>
        </pc:grpChg>
        <pc:grpChg chg="mod">
          <ac:chgData name="Carlo Puliafito" userId="6ad97d20-8fb0-4617-9749-e6e25831fd96" providerId="ADAL" clId="{3FE270C1-588B-49F0-8169-4DD87EFE4E60}" dt="2021-12-20T09:41:56.386" v="3135"/>
          <ac:grpSpMkLst>
            <pc:docMk/>
            <pc:sldMk cId="1332011826" sldId="329"/>
            <ac:grpSpMk id="20" creationId="{F7904A44-5B8B-44DF-84B4-84D56900DC99}"/>
          </ac:grpSpMkLst>
        </pc:grpChg>
        <pc:grpChg chg="add del mod">
          <ac:chgData name="Carlo Puliafito" userId="6ad97d20-8fb0-4617-9749-e6e25831fd96" providerId="ADAL" clId="{3FE270C1-588B-49F0-8169-4DD87EFE4E60}" dt="2021-12-20T09:41:58.046" v="3136" actId="478"/>
          <ac:grpSpMkLst>
            <pc:docMk/>
            <pc:sldMk cId="1332011826" sldId="329"/>
            <ac:grpSpMk id="25" creationId="{F5B05E01-2483-49C9-A765-856133E5DA64}"/>
          </ac:grpSpMkLst>
        </pc:grpChg>
        <pc:grpChg chg="add del mod">
          <ac:chgData name="Carlo Puliafito" userId="6ad97d20-8fb0-4617-9749-e6e25831fd96" providerId="ADAL" clId="{3FE270C1-588B-49F0-8169-4DD87EFE4E60}" dt="2021-12-20T09:41:58.046" v="3136" actId="478"/>
          <ac:grpSpMkLst>
            <pc:docMk/>
            <pc:sldMk cId="1332011826" sldId="329"/>
            <ac:grpSpMk id="28" creationId="{CE6C2C6F-4DEE-4D70-9B36-D3D1C01584DA}"/>
          </ac:grpSpMkLst>
        </pc:grpChg>
        <pc:grpChg chg="add del mod">
          <ac:chgData name="Carlo Puliafito" userId="6ad97d20-8fb0-4617-9749-e6e25831fd96" providerId="ADAL" clId="{3FE270C1-588B-49F0-8169-4DD87EFE4E60}" dt="2021-12-20T09:41:58.046" v="3136" actId="478"/>
          <ac:grpSpMkLst>
            <pc:docMk/>
            <pc:sldMk cId="1332011826" sldId="329"/>
            <ac:grpSpMk id="34" creationId="{35BAA3CB-E86B-4EEE-BE18-CB6C366B6DF1}"/>
          </ac:grpSpMkLst>
        </pc:grpChg>
        <pc:grpChg chg="mod">
          <ac:chgData name="Carlo Puliafito" userId="6ad97d20-8fb0-4617-9749-e6e25831fd96" providerId="ADAL" clId="{3FE270C1-588B-49F0-8169-4DD87EFE4E60}" dt="2021-12-20T09:41:56.386" v="3135"/>
          <ac:grpSpMkLst>
            <pc:docMk/>
            <pc:sldMk cId="1332011826" sldId="329"/>
            <ac:grpSpMk id="37" creationId="{55680865-EECC-4565-94CA-A492A25774CC}"/>
          </ac:grpSpMkLst>
        </pc:grpChg>
        <pc:grpChg chg="add del mod">
          <ac:chgData name="Carlo Puliafito" userId="6ad97d20-8fb0-4617-9749-e6e25831fd96" providerId="ADAL" clId="{3FE270C1-588B-49F0-8169-4DD87EFE4E60}" dt="2021-12-20T09:41:58.046" v="3136" actId="478"/>
          <ac:grpSpMkLst>
            <pc:docMk/>
            <pc:sldMk cId="1332011826" sldId="329"/>
            <ac:grpSpMk id="40" creationId="{AF080D9C-35E7-4308-8B13-BDB00E39F045}"/>
          </ac:grpSpMkLst>
        </pc:grpChg>
        <pc:grpChg chg="mod">
          <ac:chgData name="Carlo Puliafito" userId="6ad97d20-8fb0-4617-9749-e6e25831fd96" providerId="ADAL" clId="{3FE270C1-588B-49F0-8169-4DD87EFE4E60}" dt="2021-12-20T09:41:56.386" v="3135"/>
          <ac:grpSpMkLst>
            <pc:docMk/>
            <pc:sldMk cId="1332011826" sldId="329"/>
            <ac:grpSpMk id="43" creationId="{5A3322C4-3CE1-4E5C-8EE0-043EC863F97C}"/>
          </ac:grpSpMkLst>
        </pc:grpChg>
        <pc:grpChg chg="add del mod">
          <ac:chgData name="Carlo Puliafito" userId="6ad97d20-8fb0-4617-9749-e6e25831fd96" providerId="ADAL" clId="{3FE270C1-588B-49F0-8169-4DD87EFE4E60}" dt="2021-12-20T09:41:58.046" v="3136" actId="478"/>
          <ac:grpSpMkLst>
            <pc:docMk/>
            <pc:sldMk cId="1332011826" sldId="329"/>
            <ac:grpSpMk id="54" creationId="{C0747A9F-72E4-4BDA-B1B6-4890208A7343}"/>
          </ac:grpSpMkLst>
        </pc:grpChg>
        <pc:grpChg chg="mod">
          <ac:chgData name="Carlo Puliafito" userId="6ad97d20-8fb0-4617-9749-e6e25831fd96" providerId="ADAL" clId="{3FE270C1-588B-49F0-8169-4DD87EFE4E60}" dt="2021-12-20T09:41:56.386" v="3135"/>
          <ac:grpSpMkLst>
            <pc:docMk/>
            <pc:sldMk cId="1332011826" sldId="329"/>
            <ac:grpSpMk id="57" creationId="{E0E701F7-BB86-45C3-87CA-672F20B236D4}"/>
          </ac:grpSpMkLst>
        </pc:grpChg>
        <pc:grpChg chg="add del mod">
          <ac:chgData name="Carlo Puliafito" userId="6ad97d20-8fb0-4617-9749-e6e25831fd96" providerId="ADAL" clId="{3FE270C1-588B-49F0-8169-4DD87EFE4E60}" dt="2021-12-20T09:41:58.046" v="3136" actId="478"/>
          <ac:grpSpMkLst>
            <pc:docMk/>
            <pc:sldMk cId="1332011826" sldId="329"/>
            <ac:grpSpMk id="61" creationId="{79805706-D884-40C6-AA25-CF17A8A422F3}"/>
          </ac:grpSpMkLst>
        </pc:grpChg>
        <pc:grpChg chg="mod">
          <ac:chgData name="Carlo Puliafito" userId="6ad97d20-8fb0-4617-9749-e6e25831fd96" providerId="ADAL" clId="{3FE270C1-588B-49F0-8169-4DD87EFE4E60}" dt="2021-12-20T09:41:56.386" v="3135"/>
          <ac:grpSpMkLst>
            <pc:docMk/>
            <pc:sldMk cId="1332011826" sldId="329"/>
            <ac:grpSpMk id="64" creationId="{93D6C965-E641-4B6C-A32A-1F15C3716056}"/>
          </ac:grpSpMkLst>
        </pc:grpChg>
        <pc:picChg chg="add mod">
          <ac:chgData name="Carlo Puliafito" userId="6ad97d20-8fb0-4617-9749-e6e25831fd96" providerId="ADAL" clId="{3FE270C1-588B-49F0-8169-4DD87EFE4E60}" dt="2021-12-20T12:02:49.393" v="4985" actId="1038"/>
          <ac:picMkLst>
            <pc:docMk/>
            <pc:sldMk cId="1332011826" sldId="329"/>
            <ac:picMk id="3" creationId="{8E349E30-C789-48AC-8D8D-484148531179}"/>
          </ac:picMkLst>
        </pc:picChg>
        <pc:picChg chg="add del mod">
          <ac:chgData name="Carlo Puliafito" userId="6ad97d20-8fb0-4617-9749-e6e25831fd96" providerId="ADAL" clId="{3FE270C1-588B-49F0-8169-4DD87EFE4E60}" dt="2021-12-20T09:41:58.046" v="3136" actId="478"/>
          <ac:picMkLst>
            <pc:docMk/>
            <pc:sldMk cId="1332011826" sldId="329"/>
            <ac:picMk id="9" creationId="{6809C838-EAEF-406C-B892-B9FAA6FC111D}"/>
          </ac:picMkLst>
        </pc:picChg>
        <pc:picChg chg="add del mod">
          <ac:chgData name="Carlo Puliafito" userId="6ad97d20-8fb0-4617-9749-e6e25831fd96" providerId="ADAL" clId="{3FE270C1-588B-49F0-8169-4DD87EFE4E60}" dt="2021-12-20T09:41:58.046" v="3136" actId="478"/>
          <ac:picMkLst>
            <pc:docMk/>
            <pc:sldMk cId="1332011826" sldId="329"/>
            <ac:picMk id="10" creationId="{F46F0007-23DE-4620-AE46-4E439C39DBD4}"/>
          </ac:picMkLst>
        </pc:picChg>
        <pc:picChg chg="del">
          <ac:chgData name="Carlo Puliafito" userId="6ad97d20-8fb0-4617-9749-e6e25831fd96" providerId="ADAL" clId="{3FE270C1-588B-49F0-8169-4DD87EFE4E60}" dt="2021-12-20T09:41:40.108" v="3133" actId="478"/>
          <ac:picMkLst>
            <pc:docMk/>
            <pc:sldMk cId="1332011826" sldId="329"/>
            <ac:picMk id="13" creationId="{5CD3ABB1-9023-45C5-B39D-9343114FFC4E}"/>
          </ac:picMkLst>
        </pc:picChg>
        <pc:picChg chg="add del mod">
          <ac:chgData name="Carlo Puliafito" userId="6ad97d20-8fb0-4617-9749-e6e25831fd96" providerId="ADAL" clId="{3FE270C1-588B-49F0-8169-4DD87EFE4E60}" dt="2021-12-20T09:41:58.046" v="3136" actId="478"/>
          <ac:picMkLst>
            <pc:docMk/>
            <pc:sldMk cId="1332011826" sldId="329"/>
            <ac:picMk id="24" creationId="{99A82A75-4DFD-4578-944A-138A7555AB4D}"/>
          </ac:picMkLst>
        </pc:picChg>
        <pc:picChg chg="add del mod">
          <ac:chgData name="Carlo Puliafito" userId="6ad97d20-8fb0-4617-9749-e6e25831fd96" providerId="ADAL" clId="{3FE270C1-588B-49F0-8169-4DD87EFE4E60}" dt="2021-12-20T09:41:58.046" v="3136" actId="478"/>
          <ac:picMkLst>
            <pc:docMk/>
            <pc:sldMk cId="1332011826" sldId="329"/>
            <ac:picMk id="33" creationId="{1D4CF056-ECBF-4350-B3A0-2A2F083CDAFC}"/>
          </ac:picMkLst>
        </pc:picChg>
        <pc:cxnChg chg="add del mod">
          <ac:chgData name="Carlo Puliafito" userId="6ad97d20-8fb0-4617-9749-e6e25831fd96" providerId="ADAL" clId="{3FE270C1-588B-49F0-8169-4DD87EFE4E60}" dt="2021-12-20T09:41:58.046" v="3136" actId="478"/>
          <ac:cxnSpMkLst>
            <pc:docMk/>
            <pc:sldMk cId="1332011826" sldId="329"/>
            <ac:cxnSpMk id="14" creationId="{C292C728-6839-4388-9D9C-7F720D59D2C2}"/>
          </ac:cxnSpMkLst>
        </pc:cxnChg>
        <pc:cxnChg chg="mod">
          <ac:chgData name="Carlo Puliafito" userId="6ad97d20-8fb0-4617-9749-e6e25831fd96" providerId="ADAL" clId="{3FE270C1-588B-49F0-8169-4DD87EFE4E60}" dt="2021-12-20T09:41:56.386" v="3135"/>
          <ac:cxnSpMkLst>
            <pc:docMk/>
            <pc:sldMk cId="1332011826" sldId="329"/>
            <ac:cxnSpMk id="19" creationId="{4EB68A0E-6AFF-4C47-B093-9749E8762B4C}"/>
          </ac:cxnSpMkLst>
        </pc:cxnChg>
        <pc:cxnChg chg="mod">
          <ac:chgData name="Carlo Puliafito" userId="6ad97d20-8fb0-4617-9749-e6e25831fd96" providerId="ADAL" clId="{3FE270C1-588B-49F0-8169-4DD87EFE4E60}" dt="2021-12-20T09:41:58.046" v="3136" actId="478"/>
          <ac:cxnSpMkLst>
            <pc:docMk/>
            <pc:sldMk cId="1332011826" sldId="329"/>
            <ac:cxnSpMk id="21" creationId="{E5775F51-F299-44FC-A4EF-316C593E8A6F}"/>
          </ac:cxnSpMkLst>
        </pc:cxnChg>
        <pc:cxnChg chg="mod">
          <ac:chgData name="Carlo Puliafito" userId="6ad97d20-8fb0-4617-9749-e6e25831fd96" providerId="ADAL" clId="{3FE270C1-588B-49F0-8169-4DD87EFE4E60}" dt="2021-12-20T09:41:56.386" v="3135"/>
          <ac:cxnSpMkLst>
            <pc:docMk/>
            <pc:sldMk cId="1332011826" sldId="329"/>
            <ac:cxnSpMk id="23" creationId="{0EB39645-D8F1-431F-9CBF-7DF6A200E39C}"/>
          </ac:cxnSpMkLst>
        </pc:cxnChg>
        <pc:cxnChg chg="add del mod">
          <ac:chgData name="Carlo Puliafito" userId="6ad97d20-8fb0-4617-9749-e6e25831fd96" providerId="ADAL" clId="{3FE270C1-588B-49F0-8169-4DD87EFE4E60}" dt="2021-12-20T09:41:58.046" v="3136" actId="478"/>
          <ac:cxnSpMkLst>
            <pc:docMk/>
            <pc:sldMk cId="1332011826" sldId="329"/>
            <ac:cxnSpMk id="48" creationId="{715F3CC5-B099-486B-AC2C-4F020A14B0FB}"/>
          </ac:cxnSpMkLst>
        </pc:cxnChg>
        <pc:cxnChg chg="add del mod">
          <ac:chgData name="Carlo Puliafito" userId="6ad97d20-8fb0-4617-9749-e6e25831fd96" providerId="ADAL" clId="{3FE270C1-588B-49F0-8169-4DD87EFE4E60}" dt="2021-12-20T09:41:58.046" v="3136" actId="478"/>
          <ac:cxnSpMkLst>
            <pc:docMk/>
            <pc:sldMk cId="1332011826" sldId="329"/>
            <ac:cxnSpMk id="49" creationId="{8C709C77-E89C-4947-8307-EF31FD413DB7}"/>
          </ac:cxnSpMkLst>
        </pc:cxnChg>
        <pc:cxnChg chg="add del mod">
          <ac:chgData name="Carlo Puliafito" userId="6ad97d20-8fb0-4617-9749-e6e25831fd96" providerId="ADAL" clId="{3FE270C1-588B-49F0-8169-4DD87EFE4E60}" dt="2021-12-20T09:41:58.046" v="3136" actId="478"/>
          <ac:cxnSpMkLst>
            <pc:docMk/>
            <pc:sldMk cId="1332011826" sldId="329"/>
            <ac:cxnSpMk id="50" creationId="{FD90CC17-3BB7-4A1F-9031-CCBA012D2B6C}"/>
          </ac:cxnSpMkLst>
        </pc:cxnChg>
        <pc:cxnChg chg="add del mod">
          <ac:chgData name="Carlo Puliafito" userId="6ad97d20-8fb0-4617-9749-e6e25831fd96" providerId="ADAL" clId="{3FE270C1-588B-49F0-8169-4DD87EFE4E60}" dt="2021-12-20T09:41:58.046" v="3136" actId="478"/>
          <ac:cxnSpMkLst>
            <pc:docMk/>
            <pc:sldMk cId="1332011826" sldId="329"/>
            <ac:cxnSpMk id="51" creationId="{DFCC8DC5-3ED6-44D3-941D-69337ED7EE2D}"/>
          </ac:cxnSpMkLst>
        </pc:cxnChg>
        <pc:cxnChg chg="add del mod">
          <ac:chgData name="Carlo Puliafito" userId="6ad97d20-8fb0-4617-9749-e6e25831fd96" providerId="ADAL" clId="{3FE270C1-588B-49F0-8169-4DD87EFE4E60}" dt="2021-12-20T09:41:58.046" v="3136" actId="478"/>
          <ac:cxnSpMkLst>
            <pc:docMk/>
            <pc:sldMk cId="1332011826" sldId="329"/>
            <ac:cxnSpMk id="52" creationId="{83CBAEDF-E3F7-4586-9593-CE916571BA5D}"/>
          </ac:cxnSpMkLst>
        </pc:cxnChg>
        <pc:cxnChg chg="add del mod">
          <ac:chgData name="Carlo Puliafito" userId="6ad97d20-8fb0-4617-9749-e6e25831fd96" providerId="ADAL" clId="{3FE270C1-588B-49F0-8169-4DD87EFE4E60}" dt="2021-12-20T09:41:58.046" v="3136" actId="478"/>
          <ac:cxnSpMkLst>
            <pc:docMk/>
            <pc:sldMk cId="1332011826" sldId="329"/>
            <ac:cxnSpMk id="53" creationId="{1B77B034-B8F8-477F-AA15-CC45A69A84F1}"/>
          </ac:cxnSpMkLst>
        </pc:cxnChg>
        <pc:cxnChg chg="add del mod">
          <ac:chgData name="Carlo Puliafito" userId="6ad97d20-8fb0-4617-9749-e6e25831fd96" providerId="ADAL" clId="{3FE270C1-588B-49F0-8169-4DD87EFE4E60}" dt="2021-12-20T09:41:58.046" v="3136" actId="478"/>
          <ac:cxnSpMkLst>
            <pc:docMk/>
            <pc:sldMk cId="1332011826" sldId="329"/>
            <ac:cxnSpMk id="60" creationId="{38C3620C-EC63-4491-827B-A24292D8DD23}"/>
          </ac:cxnSpMkLst>
        </pc:cxnChg>
        <pc:cxnChg chg="add del mod">
          <ac:chgData name="Carlo Puliafito" userId="6ad97d20-8fb0-4617-9749-e6e25831fd96" providerId="ADAL" clId="{3FE270C1-588B-49F0-8169-4DD87EFE4E60}" dt="2021-12-20T09:41:58.046" v="3136" actId="478"/>
          <ac:cxnSpMkLst>
            <pc:docMk/>
            <pc:sldMk cId="1332011826" sldId="329"/>
            <ac:cxnSpMk id="67" creationId="{A8BCB7C2-3610-4A6B-9923-FF9E1F7B070E}"/>
          </ac:cxnSpMkLst>
        </pc:cxnChg>
        <pc:cxnChg chg="add del mod">
          <ac:chgData name="Carlo Puliafito" userId="6ad97d20-8fb0-4617-9749-e6e25831fd96" providerId="ADAL" clId="{3FE270C1-588B-49F0-8169-4DD87EFE4E60}" dt="2021-12-20T09:41:58.046" v="3136" actId="478"/>
          <ac:cxnSpMkLst>
            <pc:docMk/>
            <pc:sldMk cId="1332011826" sldId="329"/>
            <ac:cxnSpMk id="69" creationId="{476B362C-0863-4A43-BA6A-D569A758834A}"/>
          </ac:cxnSpMkLst>
        </pc:cxnChg>
        <pc:cxnChg chg="add del mod">
          <ac:chgData name="Carlo Puliafito" userId="6ad97d20-8fb0-4617-9749-e6e25831fd96" providerId="ADAL" clId="{3FE270C1-588B-49F0-8169-4DD87EFE4E60}" dt="2021-12-20T09:41:58.046" v="3136" actId="478"/>
          <ac:cxnSpMkLst>
            <pc:docMk/>
            <pc:sldMk cId="1332011826" sldId="329"/>
            <ac:cxnSpMk id="70" creationId="{A9F63737-22D7-4844-8D4F-D58019D148FF}"/>
          </ac:cxnSpMkLst>
        </pc:cxnChg>
      </pc:sldChg>
      <pc:sldChg chg="addSp delSp modSp add mod modNotesTx">
        <pc:chgData name="Carlo Puliafito" userId="6ad97d20-8fb0-4617-9749-e6e25831fd96" providerId="ADAL" clId="{3FE270C1-588B-49F0-8169-4DD87EFE4E60}" dt="2021-12-20T18:48:32.066" v="17863" actId="20577"/>
        <pc:sldMkLst>
          <pc:docMk/>
          <pc:sldMk cId="2152802252" sldId="330"/>
        </pc:sldMkLst>
        <pc:spChg chg="mod">
          <ac:chgData name="Carlo Puliafito" userId="6ad97d20-8fb0-4617-9749-e6e25831fd96" providerId="ADAL" clId="{3FE270C1-588B-49F0-8169-4DD87EFE4E60}" dt="2021-12-20T14:30:24.103" v="5923" actId="20577"/>
          <ac:spMkLst>
            <pc:docMk/>
            <pc:sldMk cId="2152802252" sldId="330"/>
            <ac:spMk id="2" creationId="{00000000-0000-0000-0000-000000000000}"/>
          </ac:spMkLst>
        </pc:spChg>
        <pc:spChg chg="del">
          <ac:chgData name="Carlo Puliafito" userId="6ad97d20-8fb0-4617-9749-e6e25831fd96" providerId="ADAL" clId="{3FE270C1-588B-49F0-8169-4DD87EFE4E60}" dt="2021-12-20T14:23:57.987" v="5891" actId="478"/>
          <ac:spMkLst>
            <pc:docMk/>
            <pc:sldMk cId="2152802252" sldId="330"/>
            <ac:spMk id="3" creationId="{00000000-0000-0000-0000-000000000000}"/>
          </ac:spMkLst>
        </pc:spChg>
        <pc:spChg chg="mod">
          <ac:chgData name="Carlo Puliafito" userId="6ad97d20-8fb0-4617-9749-e6e25831fd96" providerId="ADAL" clId="{3FE270C1-588B-49F0-8169-4DD87EFE4E60}" dt="2021-12-20T15:11:07.668" v="6946" actId="20577"/>
          <ac:spMkLst>
            <pc:docMk/>
            <pc:sldMk cId="2152802252" sldId="330"/>
            <ac:spMk id="7" creationId="{912698EA-237B-4D4A-A98B-1514B47097DC}"/>
          </ac:spMkLst>
        </pc:spChg>
        <pc:picChg chg="add mod">
          <ac:chgData name="Carlo Puliafito" userId="6ad97d20-8fb0-4617-9749-e6e25831fd96" providerId="ADAL" clId="{3FE270C1-588B-49F0-8169-4DD87EFE4E60}" dt="2021-12-20T14:30:08.930" v="5894" actId="1076"/>
          <ac:picMkLst>
            <pc:docMk/>
            <pc:sldMk cId="2152802252" sldId="330"/>
            <ac:picMk id="5" creationId="{72B51A31-32C2-42B3-8318-CE780704FE24}"/>
          </ac:picMkLst>
        </pc:picChg>
      </pc:sldChg>
      <pc:sldChg chg="addSp delSp modSp add mod modNotesTx">
        <pc:chgData name="Carlo Puliafito" userId="6ad97d20-8fb0-4617-9749-e6e25831fd96" providerId="ADAL" clId="{3FE270C1-588B-49F0-8169-4DD87EFE4E60}" dt="2021-12-20T19:01:03.026" v="19079" actId="20577"/>
        <pc:sldMkLst>
          <pc:docMk/>
          <pc:sldMk cId="3197820337" sldId="331"/>
        </pc:sldMkLst>
        <pc:spChg chg="mod">
          <ac:chgData name="Carlo Puliafito" userId="6ad97d20-8fb0-4617-9749-e6e25831fd96" providerId="ADAL" clId="{3FE270C1-588B-49F0-8169-4DD87EFE4E60}" dt="2021-12-20T14:36:29.777" v="6130" actId="20577"/>
          <ac:spMkLst>
            <pc:docMk/>
            <pc:sldMk cId="3197820337" sldId="331"/>
            <ac:spMk id="2" creationId="{00000000-0000-0000-0000-000000000000}"/>
          </ac:spMkLst>
        </pc:spChg>
        <pc:spChg chg="add mod">
          <ac:chgData name="Carlo Puliafito" userId="6ad97d20-8fb0-4617-9749-e6e25831fd96" providerId="ADAL" clId="{3FE270C1-588B-49F0-8169-4DD87EFE4E60}" dt="2021-12-20T14:41:01.100" v="6157" actId="255"/>
          <ac:spMkLst>
            <pc:docMk/>
            <pc:sldMk cId="3197820337" sldId="331"/>
            <ac:spMk id="6" creationId="{94D20F77-8E22-4737-9421-8E35FB262F41}"/>
          </ac:spMkLst>
        </pc:spChg>
        <pc:spChg chg="mod">
          <ac:chgData name="Carlo Puliafito" userId="6ad97d20-8fb0-4617-9749-e6e25831fd96" providerId="ADAL" clId="{3FE270C1-588B-49F0-8169-4DD87EFE4E60}" dt="2021-12-20T15:11:11.383" v="6948" actId="20577"/>
          <ac:spMkLst>
            <pc:docMk/>
            <pc:sldMk cId="3197820337" sldId="331"/>
            <ac:spMk id="7" creationId="{912698EA-237B-4D4A-A98B-1514B47097DC}"/>
          </ac:spMkLst>
        </pc:spChg>
        <pc:grpChg chg="add mod">
          <ac:chgData name="Carlo Puliafito" userId="6ad97d20-8fb0-4617-9749-e6e25831fd96" providerId="ADAL" clId="{3FE270C1-588B-49F0-8169-4DD87EFE4E60}" dt="2021-12-20T14:40:42.382" v="6155" actId="164"/>
          <ac:grpSpMkLst>
            <pc:docMk/>
            <pc:sldMk cId="3197820337" sldId="331"/>
            <ac:grpSpMk id="8" creationId="{0AB29461-247E-41C4-9389-C48C2D5AEDE0}"/>
          </ac:grpSpMkLst>
        </pc:grpChg>
        <pc:picChg chg="add mod">
          <ac:chgData name="Carlo Puliafito" userId="6ad97d20-8fb0-4617-9749-e6e25831fd96" providerId="ADAL" clId="{3FE270C1-588B-49F0-8169-4DD87EFE4E60}" dt="2021-12-20T14:40:42.382" v="6155" actId="164"/>
          <ac:picMkLst>
            <pc:docMk/>
            <pc:sldMk cId="3197820337" sldId="331"/>
            <ac:picMk id="4" creationId="{5CA60582-FF75-4DD0-B12E-653A1D3665C3}"/>
          </ac:picMkLst>
        </pc:picChg>
        <pc:picChg chg="del">
          <ac:chgData name="Carlo Puliafito" userId="6ad97d20-8fb0-4617-9749-e6e25831fd96" providerId="ADAL" clId="{3FE270C1-588B-49F0-8169-4DD87EFE4E60}" dt="2021-12-20T14:35:41.371" v="5996" actId="478"/>
          <ac:picMkLst>
            <pc:docMk/>
            <pc:sldMk cId="3197820337" sldId="331"/>
            <ac:picMk id="5" creationId="{72B51A31-32C2-42B3-8318-CE780704FE24}"/>
          </ac:picMkLst>
        </pc:picChg>
      </pc:sldChg>
      <pc:sldChg chg="delSp modSp add mod modNotesTx">
        <pc:chgData name="Carlo Puliafito" userId="6ad97d20-8fb0-4617-9749-e6e25831fd96" providerId="ADAL" clId="{3FE270C1-588B-49F0-8169-4DD87EFE4E60}" dt="2021-12-20T19:10:41.656" v="20357" actId="20577"/>
        <pc:sldMkLst>
          <pc:docMk/>
          <pc:sldMk cId="1335370651" sldId="332"/>
        </pc:sldMkLst>
        <pc:spChg chg="mod">
          <ac:chgData name="Carlo Puliafito" userId="6ad97d20-8fb0-4617-9749-e6e25831fd96" providerId="ADAL" clId="{3FE270C1-588B-49F0-8169-4DD87EFE4E60}" dt="2021-12-20T14:44:41.307" v="6267" actId="20577"/>
          <ac:spMkLst>
            <pc:docMk/>
            <pc:sldMk cId="1335370651" sldId="332"/>
            <ac:spMk id="2" creationId="{00000000-0000-0000-0000-000000000000}"/>
          </ac:spMkLst>
        </pc:spChg>
        <pc:spChg chg="del mod topLvl">
          <ac:chgData name="Carlo Puliafito" userId="6ad97d20-8fb0-4617-9749-e6e25831fd96" providerId="ADAL" clId="{3FE270C1-588B-49F0-8169-4DD87EFE4E60}" dt="2021-12-20T14:47:04.473" v="6269" actId="478"/>
          <ac:spMkLst>
            <pc:docMk/>
            <pc:sldMk cId="1335370651" sldId="332"/>
            <ac:spMk id="6" creationId="{94D20F77-8E22-4737-9421-8E35FB262F41}"/>
          </ac:spMkLst>
        </pc:spChg>
        <pc:spChg chg="mod">
          <ac:chgData name="Carlo Puliafito" userId="6ad97d20-8fb0-4617-9749-e6e25831fd96" providerId="ADAL" clId="{3FE270C1-588B-49F0-8169-4DD87EFE4E60}" dt="2021-12-20T15:11:15.670" v="6950" actId="20577"/>
          <ac:spMkLst>
            <pc:docMk/>
            <pc:sldMk cId="1335370651" sldId="332"/>
            <ac:spMk id="7" creationId="{912698EA-237B-4D4A-A98B-1514B47097DC}"/>
          </ac:spMkLst>
        </pc:spChg>
        <pc:grpChg chg="del mod">
          <ac:chgData name="Carlo Puliafito" userId="6ad97d20-8fb0-4617-9749-e6e25831fd96" providerId="ADAL" clId="{3FE270C1-588B-49F0-8169-4DD87EFE4E60}" dt="2021-12-20T14:47:04.473" v="6269" actId="478"/>
          <ac:grpSpMkLst>
            <pc:docMk/>
            <pc:sldMk cId="1335370651" sldId="332"/>
            <ac:grpSpMk id="8" creationId="{0AB29461-247E-41C4-9389-C48C2D5AEDE0}"/>
          </ac:grpSpMkLst>
        </pc:grpChg>
        <pc:picChg chg="mod topLvl">
          <ac:chgData name="Carlo Puliafito" userId="6ad97d20-8fb0-4617-9749-e6e25831fd96" providerId="ADAL" clId="{3FE270C1-588B-49F0-8169-4DD87EFE4E60}" dt="2021-12-20T14:47:13.924" v="6271" actId="1076"/>
          <ac:picMkLst>
            <pc:docMk/>
            <pc:sldMk cId="1335370651" sldId="332"/>
            <ac:picMk id="4" creationId="{5CA60582-FF75-4DD0-B12E-653A1D3665C3}"/>
          </ac:picMkLst>
        </pc:picChg>
      </pc:sldChg>
      <pc:sldChg chg="addSp delSp modSp add mod modShow">
        <pc:chgData name="Carlo Puliafito" userId="6ad97d20-8fb0-4617-9749-e6e25831fd96" providerId="ADAL" clId="{3FE270C1-588B-49F0-8169-4DD87EFE4E60}" dt="2021-12-20T16:27:31.177" v="7071" actId="729"/>
        <pc:sldMkLst>
          <pc:docMk/>
          <pc:sldMk cId="519090508" sldId="333"/>
        </pc:sldMkLst>
        <pc:spChg chg="mod">
          <ac:chgData name="Carlo Puliafito" userId="6ad97d20-8fb0-4617-9749-e6e25831fd96" providerId="ADAL" clId="{3FE270C1-588B-49F0-8169-4DD87EFE4E60}" dt="2021-12-20T16:26:07.986" v="7063" actId="20577"/>
          <ac:spMkLst>
            <pc:docMk/>
            <pc:sldMk cId="519090508" sldId="333"/>
            <ac:spMk id="2" creationId="{00000000-0000-0000-0000-000000000000}"/>
          </ac:spMkLst>
        </pc:spChg>
        <pc:spChg chg="del">
          <ac:chgData name="Carlo Puliafito" userId="6ad97d20-8fb0-4617-9749-e6e25831fd96" providerId="ADAL" clId="{3FE270C1-588B-49F0-8169-4DD87EFE4E60}" dt="2021-12-20T16:25:44.069" v="6958" actId="478"/>
          <ac:spMkLst>
            <pc:docMk/>
            <pc:sldMk cId="519090508" sldId="333"/>
            <ac:spMk id="7" creationId="{912698EA-237B-4D4A-A98B-1514B47097DC}"/>
          </ac:spMkLst>
        </pc:spChg>
        <pc:picChg chg="del">
          <ac:chgData name="Carlo Puliafito" userId="6ad97d20-8fb0-4617-9749-e6e25831fd96" providerId="ADAL" clId="{3FE270C1-588B-49F0-8169-4DD87EFE4E60}" dt="2021-12-20T16:25:45.390" v="6959" actId="478"/>
          <ac:picMkLst>
            <pc:docMk/>
            <pc:sldMk cId="519090508" sldId="333"/>
            <ac:picMk id="5" creationId="{72B51A31-32C2-42B3-8318-CE780704FE24}"/>
          </ac:picMkLst>
        </pc:picChg>
        <pc:picChg chg="add mod">
          <ac:chgData name="Carlo Puliafito" userId="6ad97d20-8fb0-4617-9749-e6e25831fd96" providerId="ADAL" clId="{3FE270C1-588B-49F0-8169-4DD87EFE4E60}" dt="2021-12-20T16:26:52.835" v="7066" actId="1076"/>
          <ac:picMkLst>
            <pc:docMk/>
            <pc:sldMk cId="519090508" sldId="333"/>
            <ac:picMk id="6" creationId="{C510FCBD-D9DB-413E-9CA9-7ABB4111FE67}"/>
          </ac:picMkLst>
        </pc:picChg>
        <pc:picChg chg="add mod">
          <ac:chgData name="Carlo Puliafito" userId="6ad97d20-8fb0-4617-9749-e6e25831fd96" providerId="ADAL" clId="{3FE270C1-588B-49F0-8169-4DD87EFE4E60}" dt="2021-12-20T16:27:23.747" v="7070" actId="1076"/>
          <ac:picMkLst>
            <pc:docMk/>
            <pc:sldMk cId="519090508" sldId="333"/>
            <ac:picMk id="8" creationId="{EE133906-E51B-477E-B2B2-2EF4751E0E86}"/>
          </ac:picMkLst>
        </pc:picChg>
      </pc:sldChg>
      <pc:sldChg chg="delSp modSp add mod modShow">
        <pc:chgData name="Carlo Puliafito" userId="6ad97d20-8fb0-4617-9749-e6e25831fd96" providerId="ADAL" clId="{3FE270C1-588B-49F0-8169-4DD87EFE4E60}" dt="2021-12-20T16:29:50.285" v="7167" actId="729"/>
        <pc:sldMkLst>
          <pc:docMk/>
          <pc:sldMk cId="241687139" sldId="334"/>
        </pc:sldMkLst>
        <pc:spChg chg="mod">
          <ac:chgData name="Carlo Puliafito" userId="6ad97d20-8fb0-4617-9749-e6e25831fd96" providerId="ADAL" clId="{3FE270C1-588B-49F0-8169-4DD87EFE4E60}" dt="2021-12-20T16:28:09.622" v="7161" actId="20577"/>
          <ac:spMkLst>
            <pc:docMk/>
            <pc:sldMk cId="241687139" sldId="334"/>
            <ac:spMk id="2" creationId="{00000000-0000-0000-0000-000000000000}"/>
          </ac:spMkLst>
        </pc:spChg>
        <pc:spChg chg="del mod topLvl">
          <ac:chgData name="Carlo Puliafito" userId="6ad97d20-8fb0-4617-9749-e6e25831fd96" providerId="ADAL" clId="{3FE270C1-588B-49F0-8169-4DD87EFE4E60}" dt="2021-12-20T16:29:25.165" v="7163" actId="478"/>
          <ac:spMkLst>
            <pc:docMk/>
            <pc:sldMk cId="241687139" sldId="334"/>
            <ac:spMk id="6" creationId="{94D20F77-8E22-4737-9421-8E35FB262F41}"/>
          </ac:spMkLst>
        </pc:spChg>
        <pc:spChg chg="del">
          <ac:chgData name="Carlo Puliafito" userId="6ad97d20-8fb0-4617-9749-e6e25831fd96" providerId="ADAL" clId="{3FE270C1-588B-49F0-8169-4DD87EFE4E60}" dt="2021-12-20T16:29:44.422" v="7166" actId="478"/>
          <ac:spMkLst>
            <pc:docMk/>
            <pc:sldMk cId="241687139" sldId="334"/>
            <ac:spMk id="7" creationId="{912698EA-237B-4D4A-A98B-1514B47097DC}"/>
          </ac:spMkLst>
        </pc:spChg>
        <pc:grpChg chg="del mod">
          <ac:chgData name="Carlo Puliafito" userId="6ad97d20-8fb0-4617-9749-e6e25831fd96" providerId="ADAL" clId="{3FE270C1-588B-49F0-8169-4DD87EFE4E60}" dt="2021-12-20T16:29:25.165" v="7163" actId="478"/>
          <ac:grpSpMkLst>
            <pc:docMk/>
            <pc:sldMk cId="241687139" sldId="334"/>
            <ac:grpSpMk id="8" creationId="{0AB29461-247E-41C4-9389-C48C2D5AEDE0}"/>
          </ac:grpSpMkLst>
        </pc:grpChg>
        <pc:picChg chg="mod topLvl">
          <ac:chgData name="Carlo Puliafito" userId="6ad97d20-8fb0-4617-9749-e6e25831fd96" providerId="ADAL" clId="{3FE270C1-588B-49F0-8169-4DD87EFE4E60}" dt="2021-12-20T16:29:36.327" v="7165" actId="1076"/>
          <ac:picMkLst>
            <pc:docMk/>
            <pc:sldMk cId="241687139" sldId="334"/>
            <ac:picMk id="4" creationId="{5CA60582-FF75-4DD0-B12E-653A1D3665C3}"/>
          </ac:picMkLst>
        </pc:picChg>
      </pc:sldChg>
      <pc:sldChg chg="addSp delSp modSp add mod modShow">
        <pc:chgData name="Carlo Puliafito" userId="6ad97d20-8fb0-4617-9749-e6e25831fd96" providerId="ADAL" clId="{3FE270C1-588B-49F0-8169-4DD87EFE4E60}" dt="2021-12-20T16:44:57.127" v="7652" actId="729"/>
        <pc:sldMkLst>
          <pc:docMk/>
          <pc:sldMk cId="2408784847" sldId="335"/>
        </pc:sldMkLst>
        <pc:spChg chg="mod">
          <ac:chgData name="Carlo Puliafito" userId="6ad97d20-8fb0-4617-9749-e6e25831fd96" providerId="ADAL" clId="{3FE270C1-588B-49F0-8169-4DD87EFE4E60}" dt="2021-12-20T16:32:31.279" v="7201" actId="20577"/>
          <ac:spMkLst>
            <pc:docMk/>
            <pc:sldMk cId="2408784847" sldId="335"/>
            <ac:spMk id="2" creationId="{00000000-0000-0000-0000-000000000000}"/>
          </ac:spMkLst>
        </pc:spChg>
        <pc:spChg chg="add mod">
          <ac:chgData name="Carlo Puliafito" userId="6ad97d20-8fb0-4617-9749-e6e25831fd96" providerId="ADAL" clId="{3FE270C1-588B-49F0-8169-4DD87EFE4E60}" dt="2021-12-20T16:44:32.678" v="7649" actId="2711"/>
          <ac:spMkLst>
            <pc:docMk/>
            <pc:sldMk cId="2408784847" sldId="335"/>
            <ac:spMk id="6" creationId="{031B315E-CC05-488A-99FE-4C29BEADC118}"/>
          </ac:spMkLst>
        </pc:spChg>
        <pc:spChg chg="del">
          <ac:chgData name="Carlo Puliafito" userId="6ad97d20-8fb0-4617-9749-e6e25831fd96" providerId="ADAL" clId="{3FE270C1-588B-49F0-8169-4DD87EFE4E60}" dt="2021-12-20T16:32:12.817" v="7170" actId="478"/>
          <ac:spMkLst>
            <pc:docMk/>
            <pc:sldMk cId="2408784847" sldId="335"/>
            <ac:spMk id="7" creationId="{912698EA-237B-4D4A-A98B-1514B47097DC}"/>
          </ac:spMkLst>
        </pc:spChg>
        <pc:picChg chg="del">
          <ac:chgData name="Carlo Puliafito" userId="6ad97d20-8fb0-4617-9749-e6e25831fd96" providerId="ADAL" clId="{3FE270C1-588B-49F0-8169-4DD87EFE4E60}" dt="2021-12-20T16:32:09.991" v="7169" actId="478"/>
          <ac:picMkLst>
            <pc:docMk/>
            <pc:sldMk cId="2408784847" sldId="335"/>
            <ac:picMk id="5" creationId="{72B51A31-32C2-42B3-8318-CE780704FE24}"/>
          </ac:picMkLst>
        </pc:picChg>
      </pc:sldChg>
      <pc:sldChg chg="new del">
        <pc:chgData name="Carlo Puliafito" userId="6ad97d20-8fb0-4617-9749-e6e25831fd96" providerId="ADAL" clId="{3FE270C1-588B-49F0-8169-4DD87EFE4E60}" dt="2021-12-20T16:44:53.290" v="7651" actId="47"/>
        <pc:sldMkLst>
          <pc:docMk/>
          <pc:sldMk cId="1782513906" sldId="336"/>
        </pc:sldMkLst>
      </pc:sldChg>
      <pc:sldMasterChg chg="delSldLayout">
        <pc:chgData name="Carlo Puliafito" userId="6ad97d20-8fb0-4617-9749-e6e25831fd96" providerId="ADAL" clId="{3FE270C1-588B-49F0-8169-4DD87EFE4E60}" dt="2021-12-17T17:45:58.770" v="2286" actId="47"/>
        <pc:sldMasterMkLst>
          <pc:docMk/>
          <pc:sldMasterMk cId="1281874804" sldId="2147483672"/>
        </pc:sldMasterMkLst>
        <pc:sldLayoutChg chg="del">
          <pc:chgData name="Carlo Puliafito" userId="6ad97d20-8fb0-4617-9749-e6e25831fd96" providerId="ADAL" clId="{3FE270C1-588B-49F0-8169-4DD87EFE4E60}" dt="2021-12-17T17:45:58.770" v="2286" actId="47"/>
          <pc:sldLayoutMkLst>
            <pc:docMk/>
            <pc:sldMasterMk cId="1281874804" sldId="2147483672"/>
            <pc:sldLayoutMk cId="3772485539" sldId="2147483681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9E0FF9-6B27-A843-ABA6-4C88487C24A0}" type="datetimeFigureOut">
              <a:rPr lang="en-GB" smtClean="0"/>
              <a:t>25/01/2022</a:t>
            </a:fld>
            <a:endParaRPr lang="en-GB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it-IT"/>
              <a:t>Modifica gli stili del testo dello schema
Secondo livello
Terzo livello
Quarto livello
Quinto livello</a:t>
            </a:r>
            <a:endParaRPr lang="en-GB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9C11BD-C1AA-1643-946B-2CDE00F5A2D9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31840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C11BD-C1AA-1643-946B-2CDE00F5A2D9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83612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9C11BD-C1AA-1643-946B-2CDE00F5A2D9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76943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62556" indent="0">
              <a:spcBef>
                <a:spcPts val="807"/>
              </a:spcBef>
              <a:buFont typeface="Arial MT"/>
              <a:buNone/>
              <a:tabLst>
                <a:tab pos="496981" algn="l"/>
                <a:tab pos="497828" algn="l"/>
              </a:tabLst>
            </a:pP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9C11BD-C1AA-1643-946B-2CDE00F5A2D9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6953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9C11BD-C1AA-1643-946B-2CDE00F5A2D9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98734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9C11BD-C1AA-1643-946B-2CDE00F5A2D9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71081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9C11BD-C1AA-1643-946B-2CDE00F5A2D9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00471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9C11BD-C1AA-1643-946B-2CDE00F5A2D9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00310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9C11BD-C1AA-1643-946B-2CDE00F5A2D9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08095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9C11BD-C1AA-1643-946B-2CDE00F5A2D9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53652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9C11BD-C1AA-1643-946B-2CDE00F5A2D9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93939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9C11BD-C1AA-1643-946B-2CDE00F5A2D9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39481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9C11BD-C1AA-1643-946B-2CDE00F5A2D9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6406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8925" marR="6773" indent="0">
              <a:lnSpc>
                <a:spcPct val="135700"/>
              </a:lnSpc>
              <a:spcBef>
                <a:spcPts val="7"/>
              </a:spcBef>
              <a:buFont typeface="Arial" panose="020B0604020202020204" pitchFamily="34" charset="0"/>
              <a:buNone/>
            </a:pPr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9C11BD-C1AA-1643-946B-2CDE00F5A2D9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79486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9C11BD-C1AA-1643-946B-2CDE00F5A2D9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48357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9C11BD-C1AA-1643-946B-2CDE00F5A2D9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11621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9C11BD-C1AA-1643-946B-2CDE00F5A2D9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905201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9C11BD-C1AA-1643-946B-2CDE00F5A2D9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23411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5329327-9153-5848-9DB6-8506828FB9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4909" y="494514"/>
            <a:ext cx="7848600" cy="185636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3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3BD8578A-A38B-8C42-8F58-978DC4F2A8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4909" y="2533795"/>
            <a:ext cx="7848600" cy="1655762"/>
          </a:xfrm>
        </p:spPr>
        <p:txBody>
          <a:bodyPr>
            <a:normAutofit/>
          </a:bodyPr>
          <a:lstStyle>
            <a:lvl1pPr marL="0" indent="0" algn="l">
              <a:buNone/>
              <a:defRPr sz="2100">
                <a:solidFill>
                  <a:schemeClr val="tx1"/>
                </a:solidFill>
              </a:defRPr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it-IT"/>
              <a:t>Fare clic per modificare lo stile del sottotitolo dello schema</a:t>
            </a:r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C2DCDCC-A9BE-9944-B294-D0ECB45071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18852"/>
            <a:ext cx="6059693" cy="439151"/>
          </a:xfrm>
        </p:spPr>
        <p:txBody>
          <a:bodyPr/>
          <a:lstStyle>
            <a:lvl1pPr>
              <a:defRPr sz="12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GB" dirty="0"/>
              <a:t>Carlo Puliafito</a:t>
            </a:r>
          </a:p>
        </p:txBody>
      </p:sp>
      <p:grpSp>
        <p:nvGrpSpPr>
          <p:cNvPr id="416" name="Gruppo 415">
            <a:extLst>
              <a:ext uri="{FF2B5EF4-FFF2-40B4-BE49-F238E27FC236}">
                <a16:creationId xmlns:a16="http://schemas.microsoft.com/office/drawing/2014/main" id="{F522A985-813B-4149-A8D7-2851A99F56CF}"/>
              </a:ext>
            </a:extLst>
          </p:cNvPr>
          <p:cNvGrpSpPr>
            <a:grpSpLocks noChangeAspect="1"/>
          </p:cNvGrpSpPr>
          <p:nvPr/>
        </p:nvGrpSpPr>
        <p:grpSpPr>
          <a:xfrm>
            <a:off x="9090277" y="0"/>
            <a:ext cx="3101723" cy="6858000"/>
            <a:chOff x="6367292" y="28698"/>
            <a:chExt cx="1725316" cy="5086302"/>
          </a:xfrm>
        </p:grpSpPr>
        <p:grpSp>
          <p:nvGrpSpPr>
            <p:cNvPr id="417" name="Shape 92">
              <a:extLst>
                <a:ext uri="{FF2B5EF4-FFF2-40B4-BE49-F238E27FC236}">
                  <a16:creationId xmlns:a16="http://schemas.microsoft.com/office/drawing/2014/main" id="{57B839B5-6E2D-2149-924E-F78F1B612A96}"/>
                </a:ext>
              </a:extLst>
            </p:cNvPr>
            <p:cNvGrpSpPr/>
            <p:nvPr userDrawn="1"/>
          </p:nvGrpSpPr>
          <p:grpSpPr>
            <a:xfrm rot="10800000">
              <a:off x="6659533" y="174818"/>
              <a:ext cx="1433073" cy="4794062"/>
              <a:chOff x="1889750" y="388625"/>
              <a:chExt cx="1476025" cy="4937750"/>
            </a:xfrm>
            <a:solidFill>
              <a:schemeClr val="accent1">
                <a:lumMod val="60000"/>
                <a:lumOff val="40000"/>
              </a:schemeClr>
            </a:solidFill>
          </p:grpSpPr>
          <p:sp>
            <p:nvSpPr>
              <p:cNvPr id="814" name="Shape 199">
                <a:extLst>
                  <a:ext uri="{FF2B5EF4-FFF2-40B4-BE49-F238E27FC236}">
                    <a16:creationId xmlns:a16="http://schemas.microsoft.com/office/drawing/2014/main" id="{F7CC1374-493A-7D4E-A4BF-D92C1A3246C6}"/>
                  </a:ext>
                </a:extLst>
              </p:cNvPr>
              <p:cNvSpPr/>
              <p:nvPr/>
            </p:nvSpPr>
            <p:spPr>
              <a:xfrm>
                <a:off x="1889750" y="388625"/>
                <a:ext cx="121425" cy="121400"/>
              </a:xfrm>
              <a:custGeom>
                <a:avLst/>
                <a:gdLst/>
                <a:ahLst/>
                <a:cxnLst/>
                <a:rect l="0" t="0" r="0" b="0"/>
                <a:pathLst>
                  <a:path w="4857" h="4856" extrusionOk="0">
                    <a:moveTo>
                      <a:pt x="1" y="0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/>
              </a:p>
            </p:txBody>
          </p:sp>
          <p:sp>
            <p:nvSpPr>
              <p:cNvPr id="815" name="Shape 200">
                <a:extLst>
                  <a:ext uri="{FF2B5EF4-FFF2-40B4-BE49-F238E27FC236}">
                    <a16:creationId xmlns:a16="http://schemas.microsoft.com/office/drawing/2014/main" id="{7386F0D1-4601-6140-B1E8-E9E5FC9B8E88}"/>
                  </a:ext>
                </a:extLst>
              </p:cNvPr>
              <p:cNvSpPr/>
              <p:nvPr/>
            </p:nvSpPr>
            <p:spPr>
              <a:xfrm>
                <a:off x="1889750" y="840150"/>
                <a:ext cx="121425" cy="121400"/>
              </a:xfrm>
              <a:custGeom>
                <a:avLst/>
                <a:gdLst/>
                <a:ahLst/>
                <a:cxnLst/>
                <a:rect l="0" t="0" r="0" b="0"/>
                <a:pathLst>
                  <a:path w="4857" h="4856" extrusionOk="0">
                    <a:moveTo>
                      <a:pt x="1" y="1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/>
              </a:p>
            </p:txBody>
          </p:sp>
          <p:sp>
            <p:nvSpPr>
              <p:cNvPr id="816" name="Shape 201">
                <a:extLst>
                  <a:ext uri="{FF2B5EF4-FFF2-40B4-BE49-F238E27FC236}">
                    <a16:creationId xmlns:a16="http://schemas.microsoft.com/office/drawing/2014/main" id="{F42D58B3-77DF-E342-89E4-BD0BA4245D82}"/>
                  </a:ext>
                </a:extLst>
              </p:cNvPr>
              <p:cNvSpPr/>
              <p:nvPr/>
            </p:nvSpPr>
            <p:spPr>
              <a:xfrm>
                <a:off x="1889750" y="3398850"/>
                <a:ext cx="121425" cy="121400"/>
              </a:xfrm>
              <a:custGeom>
                <a:avLst/>
                <a:gdLst/>
                <a:ahLst/>
                <a:cxnLst/>
                <a:rect l="0" t="0" r="0" b="0"/>
                <a:pathLst>
                  <a:path w="4857" h="4856" extrusionOk="0">
                    <a:moveTo>
                      <a:pt x="1" y="0"/>
                    </a:moveTo>
                    <a:lnTo>
                      <a:pt x="1" y="4855"/>
                    </a:lnTo>
                    <a:lnTo>
                      <a:pt x="4856" y="4855"/>
                    </a:lnTo>
                    <a:lnTo>
                      <a:pt x="485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/>
              </a:p>
            </p:txBody>
          </p:sp>
          <p:sp>
            <p:nvSpPr>
              <p:cNvPr id="817" name="Shape 202">
                <a:extLst>
                  <a:ext uri="{FF2B5EF4-FFF2-40B4-BE49-F238E27FC236}">
                    <a16:creationId xmlns:a16="http://schemas.microsoft.com/office/drawing/2014/main" id="{2E75F08C-455A-9742-8F94-9603E01FA7A8}"/>
                  </a:ext>
                </a:extLst>
              </p:cNvPr>
              <p:cNvSpPr/>
              <p:nvPr/>
            </p:nvSpPr>
            <p:spPr>
              <a:xfrm>
                <a:off x="1889750" y="4602925"/>
                <a:ext cx="121425" cy="121400"/>
              </a:xfrm>
              <a:custGeom>
                <a:avLst/>
                <a:gdLst/>
                <a:ahLst/>
                <a:cxnLst/>
                <a:rect l="0" t="0" r="0" b="0"/>
                <a:pathLst>
                  <a:path w="4857" h="4856" extrusionOk="0">
                    <a:moveTo>
                      <a:pt x="1" y="1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/>
              </a:p>
            </p:txBody>
          </p:sp>
          <p:sp>
            <p:nvSpPr>
              <p:cNvPr id="818" name="Shape 203">
                <a:extLst>
                  <a:ext uri="{FF2B5EF4-FFF2-40B4-BE49-F238E27FC236}">
                    <a16:creationId xmlns:a16="http://schemas.microsoft.com/office/drawing/2014/main" id="{C72B952E-290C-7745-A32F-10BC1FE3083C}"/>
                  </a:ext>
                </a:extLst>
              </p:cNvPr>
              <p:cNvSpPr/>
              <p:nvPr/>
            </p:nvSpPr>
            <p:spPr>
              <a:xfrm>
                <a:off x="1889750" y="5204975"/>
                <a:ext cx="121425" cy="121400"/>
              </a:xfrm>
              <a:custGeom>
                <a:avLst/>
                <a:gdLst/>
                <a:ahLst/>
                <a:cxnLst/>
                <a:rect l="0" t="0" r="0" b="0"/>
                <a:pathLst>
                  <a:path w="4857" h="4856" extrusionOk="0">
                    <a:moveTo>
                      <a:pt x="1" y="0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/>
              </a:p>
            </p:txBody>
          </p:sp>
          <p:sp>
            <p:nvSpPr>
              <p:cNvPr id="819" name="Shape 204">
                <a:extLst>
                  <a:ext uri="{FF2B5EF4-FFF2-40B4-BE49-F238E27FC236}">
                    <a16:creationId xmlns:a16="http://schemas.microsoft.com/office/drawing/2014/main" id="{E038A4F1-433E-294A-8A7E-2E8BA63E83FC}"/>
                  </a:ext>
                </a:extLst>
              </p:cNvPr>
              <p:cNvSpPr/>
              <p:nvPr/>
            </p:nvSpPr>
            <p:spPr>
              <a:xfrm>
                <a:off x="2040275" y="689650"/>
                <a:ext cx="121400" cy="121400"/>
              </a:xfrm>
              <a:custGeom>
                <a:avLst/>
                <a:gdLst/>
                <a:ahLst/>
                <a:cxnLst/>
                <a:rect l="0" t="0" r="0" b="0"/>
                <a:pathLst>
                  <a:path w="4856" h="4856" extrusionOk="0">
                    <a:moveTo>
                      <a:pt x="0" y="0"/>
                    </a:moveTo>
                    <a:lnTo>
                      <a:pt x="0" y="4855"/>
                    </a:lnTo>
                    <a:lnTo>
                      <a:pt x="4856" y="4855"/>
                    </a:lnTo>
                    <a:lnTo>
                      <a:pt x="485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/>
              </a:p>
            </p:txBody>
          </p:sp>
          <p:sp>
            <p:nvSpPr>
              <p:cNvPr id="820" name="Shape 205">
                <a:extLst>
                  <a:ext uri="{FF2B5EF4-FFF2-40B4-BE49-F238E27FC236}">
                    <a16:creationId xmlns:a16="http://schemas.microsoft.com/office/drawing/2014/main" id="{F6752FBE-52FF-3348-846F-591D615E1C4D}"/>
                  </a:ext>
                </a:extLst>
              </p:cNvPr>
              <p:cNvSpPr/>
              <p:nvPr/>
            </p:nvSpPr>
            <p:spPr>
              <a:xfrm>
                <a:off x="2040275" y="1893725"/>
                <a:ext cx="121400" cy="121400"/>
              </a:xfrm>
              <a:custGeom>
                <a:avLst/>
                <a:gdLst/>
                <a:ahLst/>
                <a:cxnLst/>
                <a:rect l="0" t="0" r="0" b="0"/>
                <a:pathLst>
                  <a:path w="4856" h="4856" extrusionOk="0">
                    <a:moveTo>
                      <a:pt x="0" y="1"/>
                    </a:moveTo>
                    <a:lnTo>
                      <a:pt x="0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/>
              </a:p>
            </p:txBody>
          </p:sp>
          <p:sp>
            <p:nvSpPr>
              <p:cNvPr id="821" name="Shape 206">
                <a:extLst>
                  <a:ext uri="{FF2B5EF4-FFF2-40B4-BE49-F238E27FC236}">
                    <a16:creationId xmlns:a16="http://schemas.microsoft.com/office/drawing/2014/main" id="{2D9ED129-EA58-634E-B0B2-5BA4A5ECFC26}"/>
                  </a:ext>
                </a:extLst>
              </p:cNvPr>
              <p:cNvSpPr/>
              <p:nvPr/>
            </p:nvSpPr>
            <p:spPr>
              <a:xfrm>
                <a:off x="2040275" y="2796800"/>
                <a:ext cx="121400" cy="121400"/>
              </a:xfrm>
              <a:custGeom>
                <a:avLst/>
                <a:gdLst/>
                <a:ahLst/>
                <a:cxnLst/>
                <a:rect l="0" t="0" r="0" b="0"/>
                <a:pathLst>
                  <a:path w="4856" h="4856" extrusionOk="0">
                    <a:moveTo>
                      <a:pt x="0" y="0"/>
                    </a:moveTo>
                    <a:lnTo>
                      <a:pt x="0" y="4856"/>
                    </a:lnTo>
                    <a:lnTo>
                      <a:pt x="4856" y="4856"/>
                    </a:lnTo>
                    <a:lnTo>
                      <a:pt x="485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/>
              </a:p>
            </p:txBody>
          </p:sp>
          <p:sp>
            <p:nvSpPr>
              <p:cNvPr id="822" name="Shape 207">
                <a:extLst>
                  <a:ext uri="{FF2B5EF4-FFF2-40B4-BE49-F238E27FC236}">
                    <a16:creationId xmlns:a16="http://schemas.microsoft.com/office/drawing/2014/main" id="{1A1F3465-BEA7-134A-B412-035BF4E39E73}"/>
                  </a:ext>
                </a:extLst>
              </p:cNvPr>
              <p:cNvSpPr/>
              <p:nvPr/>
            </p:nvSpPr>
            <p:spPr>
              <a:xfrm>
                <a:off x="2190775" y="5054450"/>
                <a:ext cx="121425" cy="121425"/>
              </a:xfrm>
              <a:custGeom>
                <a:avLst/>
                <a:gdLst/>
                <a:ahLst/>
                <a:cxnLst/>
                <a:rect l="0" t="0" r="0" b="0"/>
                <a:pathLst>
                  <a:path w="4857" h="4857" extrusionOk="0">
                    <a:moveTo>
                      <a:pt x="1" y="1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/>
              </a:p>
            </p:txBody>
          </p:sp>
          <p:sp>
            <p:nvSpPr>
              <p:cNvPr id="823" name="Shape 208">
                <a:extLst>
                  <a:ext uri="{FF2B5EF4-FFF2-40B4-BE49-F238E27FC236}">
                    <a16:creationId xmlns:a16="http://schemas.microsoft.com/office/drawing/2014/main" id="{3980F3D9-8502-E94A-86A4-05BC2046DDB6}"/>
                  </a:ext>
                </a:extLst>
              </p:cNvPr>
              <p:cNvSpPr/>
              <p:nvPr/>
            </p:nvSpPr>
            <p:spPr>
              <a:xfrm>
                <a:off x="2341300" y="4753450"/>
                <a:ext cx="121400" cy="121400"/>
              </a:xfrm>
              <a:custGeom>
                <a:avLst/>
                <a:gdLst/>
                <a:ahLst/>
                <a:cxnLst/>
                <a:rect l="0" t="0" r="0" b="0"/>
                <a:pathLst>
                  <a:path w="4856" h="4856" extrusionOk="0">
                    <a:moveTo>
                      <a:pt x="0" y="0"/>
                    </a:moveTo>
                    <a:lnTo>
                      <a:pt x="0" y="4855"/>
                    </a:lnTo>
                    <a:lnTo>
                      <a:pt x="4855" y="4855"/>
                    </a:lnTo>
                    <a:lnTo>
                      <a:pt x="4855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/>
              </a:p>
            </p:txBody>
          </p:sp>
          <p:sp>
            <p:nvSpPr>
              <p:cNvPr id="824" name="Shape 209">
                <a:extLst>
                  <a:ext uri="{FF2B5EF4-FFF2-40B4-BE49-F238E27FC236}">
                    <a16:creationId xmlns:a16="http://schemas.microsoft.com/office/drawing/2014/main" id="{CFAEA114-8A1D-4E43-9A58-5AD34468746C}"/>
                  </a:ext>
                </a:extLst>
              </p:cNvPr>
              <p:cNvSpPr/>
              <p:nvPr/>
            </p:nvSpPr>
            <p:spPr>
              <a:xfrm>
                <a:off x="2642325" y="2646275"/>
                <a:ext cx="121400" cy="121425"/>
              </a:xfrm>
              <a:custGeom>
                <a:avLst/>
                <a:gdLst/>
                <a:ahLst/>
                <a:cxnLst/>
                <a:rect l="0" t="0" r="0" b="0"/>
                <a:pathLst>
                  <a:path w="4856" h="4857" extrusionOk="0">
                    <a:moveTo>
                      <a:pt x="0" y="1"/>
                    </a:moveTo>
                    <a:lnTo>
                      <a:pt x="0" y="4856"/>
                    </a:lnTo>
                    <a:lnTo>
                      <a:pt x="4855" y="4856"/>
                    </a:lnTo>
                    <a:lnTo>
                      <a:pt x="4855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/>
              </a:p>
            </p:txBody>
          </p:sp>
          <p:sp>
            <p:nvSpPr>
              <p:cNvPr id="825" name="Shape 210">
                <a:extLst>
                  <a:ext uri="{FF2B5EF4-FFF2-40B4-BE49-F238E27FC236}">
                    <a16:creationId xmlns:a16="http://schemas.microsoft.com/office/drawing/2014/main" id="{D9EC8505-922E-B54C-B278-54853464DA01}"/>
                  </a:ext>
                </a:extLst>
              </p:cNvPr>
              <p:cNvSpPr/>
              <p:nvPr/>
            </p:nvSpPr>
            <p:spPr>
              <a:xfrm>
                <a:off x="2642325" y="5204975"/>
                <a:ext cx="121400" cy="121400"/>
              </a:xfrm>
              <a:custGeom>
                <a:avLst/>
                <a:gdLst/>
                <a:ahLst/>
                <a:cxnLst/>
                <a:rect l="0" t="0" r="0" b="0"/>
                <a:pathLst>
                  <a:path w="4856" h="4856" extrusionOk="0">
                    <a:moveTo>
                      <a:pt x="0" y="0"/>
                    </a:moveTo>
                    <a:lnTo>
                      <a:pt x="0" y="4856"/>
                    </a:lnTo>
                    <a:lnTo>
                      <a:pt x="4855" y="4856"/>
                    </a:lnTo>
                    <a:lnTo>
                      <a:pt x="4855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/>
              </a:p>
            </p:txBody>
          </p:sp>
          <p:sp>
            <p:nvSpPr>
              <p:cNvPr id="826" name="Shape 211">
                <a:extLst>
                  <a:ext uri="{FF2B5EF4-FFF2-40B4-BE49-F238E27FC236}">
                    <a16:creationId xmlns:a16="http://schemas.microsoft.com/office/drawing/2014/main" id="{CCC13D96-3496-7E4A-A42E-7938C90EAED3}"/>
                  </a:ext>
                </a:extLst>
              </p:cNvPr>
              <p:cNvSpPr/>
              <p:nvPr/>
            </p:nvSpPr>
            <p:spPr>
              <a:xfrm>
                <a:off x="3244350" y="990675"/>
                <a:ext cx="121425" cy="121400"/>
              </a:xfrm>
              <a:custGeom>
                <a:avLst/>
                <a:gdLst/>
                <a:ahLst/>
                <a:cxnLst/>
                <a:rect l="0" t="0" r="0" b="0"/>
                <a:pathLst>
                  <a:path w="4857" h="4856" extrusionOk="0">
                    <a:moveTo>
                      <a:pt x="1" y="0"/>
                    </a:moveTo>
                    <a:lnTo>
                      <a:pt x="1" y="4855"/>
                    </a:lnTo>
                    <a:lnTo>
                      <a:pt x="4856" y="4855"/>
                    </a:lnTo>
                    <a:lnTo>
                      <a:pt x="485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/>
              </a:p>
            </p:txBody>
          </p:sp>
        </p:grpSp>
        <p:grpSp>
          <p:nvGrpSpPr>
            <p:cNvPr id="418" name="Shape 212">
              <a:extLst>
                <a:ext uri="{FF2B5EF4-FFF2-40B4-BE49-F238E27FC236}">
                  <a16:creationId xmlns:a16="http://schemas.microsoft.com/office/drawing/2014/main" id="{375FADD5-8089-8242-9A61-CBDA136330BE}"/>
                </a:ext>
              </a:extLst>
            </p:cNvPr>
            <p:cNvGrpSpPr/>
            <p:nvPr userDrawn="1"/>
          </p:nvGrpSpPr>
          <p:grpSpPr>
            <a:xfrm rot="10800000">
              <a:off x="6367292" y="28698"/>
              <a:ext cx="1725314" cy="5086302"/>
              <a:chOff x="1889750" y="238125"/>
              <a:chExt cx="1777025" cy="5238750"/>
            </a:xfrm>
            <a:solidFill>
              <a:schemeClr val="accent1">
                <a:lumMod val="75000"/>
              </a:schemeClr>
            </a:solidFill>
          </p:grpSpPr>
          <p:sp>
            <p:nvSpPr>
              <p:cNvPr id="537" name="Shape 226">
                <a:extLst>
                  <a:ext uri="{FF2B5EF4-FFF2-40B4-BE49-F238E27FC236}">
                    <a16:creationId xmlns:a16="http://schemas.microsoft.com/office/drawing/2014/main" id="{8ED80C61-9105-4242-B9F0-B7DB4AFC403C}"/>
                  </a:ext>
                </a:extLst>
              </p:cNvPr>
              <p:cNvSpPr/>
              <p:nvPr/>
            </p:nvSpPr>
            <p:spPr>
              <a:xfrm>
                <a:off x="1889750" y="238125"/>
                <a:ext cx="121425" cy="121400"/>
              </a:xfrm>
              <a:custGeom>
                <a:avLst/>
                <a:gdLst/>
                <a:ahLst/>
                <a:cxnLst/>
                <a:rect l="0" t="0" r="0" b="0"/>
                <a:pathLst>
                  <a:path w="4857" h="4856" extrusionOk="0">
                    <a:moveTo>
                      <a:pt x="1" y="0"/>
                    </a:moveTo>
                    <a:lnTo>
                      <a:pt x="1" y="4855"/>
                    </a:lnTo>
                    <a:lnTo>
                      <a:pt x="4856" y="4855"/>
                    </a:lnTo>
                    <a:lnTo>
                      <a:pt x="485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/>
              </a:p>
            </p:txBody>
          </p:sp>
          <p:sp>
            <p:nvSpPr>
              <p:cNvPr id="538" name="Shape 227">
                <a:extLst>
                  <a:ext uri="{FF2B5EF4-FFF2-40B4-BE49-F238E27FC236}">
                    <a16:creationId xmlns:a16="http://schemas.microsoft.com/office/drawing/2014/main" id="{BB32E749-C4DA-8D45-8E6D-3FB72DF616E7}"/>
                  </a:ext>
                </a:extLst>
              </p:cNvPr>
              <p:cNvSpPr/>
              <p:nvPr/>
            </p:nvSpPr>
            <p:spPr>
              <a:xfrm>
                <a:off x="1889750" y="1442200"/>
                <a:ext cx="121425" cy="121400"/>
              </a:xfrm>
              <a:custGeom>
                <a:avLst/>
                <a:gdLst/>
                <a:ahLst/>
                <a:cxnLst/>
                <a:rect l="0" t="0" r="0" b="0"/>
                <a:pathLst>
                  <a:path w="4857" h="4856" extrusionOk="0">
                    <a:moveTo>
                      <a:pt x="1" y="0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/>
              </a:p>
            </p:txBody>
          </p:sp>
          <p:sp>
            <p:nvSpPr>
              <p:cNvPr id="539" name="Shape 228">
                <a:extLst>
                  <a:ext uri="{FF2B5EF4-FFF2-40B4-BE49-F238E27FC236}">
                    <a16:creationId xmlns:a16="http://schemas.microsoft.com/office/drawing/2014/main" id="{79BAB169-7195-FF4D-B75C-1167C75CCFDE}"/>
                  </a:ext>
                </a:extLst>
              </p:cNvPr>
              <p:cNvSpPr/>
              <p:nvPr/>
            </p:nvSpPr>
            <p:spPr>
              <a:xfrm>
                <a:off x="1889750" y="1743225"/>
                <a:ext cx="121425" cy="121400"/>
              </a:xfrm>
              <a:custGeom>
                <a:avLst/>
                <a:gdLst/>
                <a:ahLst/>
                <a:cxnLst/>
                <a:rect l="0" t="0" r="0" b="0"/>
                <a:pathLst>
                  <a:path w="4857" h="4856" extrusionOk="0">
                    <a:moveTo>
                      <a:pt x="1" y="0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/>
              </a:p>
            </p:txBody>
          </p:sp>
          <p:sp>
            <p:nvSpPr>
              <p:cNvPr id="540" name="Shape 229">
                <a:extLst>
                  <a:ext uri="{FF2B5EF4-FFF2-40B4-BE49-F238E27FC236}">
                    <a16:creationId xmlns:a16="http://schemas.microsoft.com/office/drawing/2014/main" id="{B577EFA5-259A-4D4D-9F60-59FD249AA881}"/>
                  </a:ext>
                </a:extLst>
              </p:cNvPr>
              <p:cNvSpPr/>
              <p:nvPr/>
            </p:nvSpPr>
            <p:spPr>
              <a:xfrm>
                <a:off x="1889750" y="1893725"/>
                <a:ext cx="121425" cy="121400"/>
              </a:xfrm>
              <a:custGeom>
                <a:avLst/>
                <a:gdLst/>
                <a:ahLst/>
                <a:cxnLst/>
                <a:rect l="0" t="0" r="0" b="0"/>
                <a:pathLst>
                  <a:path w="4857" h="4856" extrusionOk="0">
                    <a:moveTo>
                      <a:pt x="1" y="1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/>
              </a:p>
            </p:txBody>
          </p:sp>
          <p:sp>
            <p:nvSpPr>
              <p:cNvPr id="541" name="Shape 230">
                <a:extLst>
                  <a:ext uri="{FF2B5EF4-FFF2-40B4-BE49-F238E27FC236}">
                    <a16:creationId xmlns:a16="http://schemas.microsoft.com/office/drawing/2014/main" id="{80A497B9-D7C9-A744-AAAF-2ED2CD83AAEB}"/>
                  </a:ext>
                </a:extLst>
              </p:cNvPr>
              <p:cNvSpPr/>
              <p:nvPr/>
            </p:nvSpPr>
            <p:spPr>
              <a:xfrm>
                <a:off x="1889750" y="2044250"/>
                <a:ext cx="121425" cy="121400"/>
              </a:xfrm>
              <a:custGeom>
                <a:avLst/>
                <a:gdLst/>
                <a:ahLst/>
                <a:cxnLst/>
                <a:rect l="0" t="0" r="0" b="0"/>
                <a:pathLst>
                  <a:path w="4857" h="4856" extrusionOk="0">
                    <a:moveTo>
                      <a:pt x="1" y="0"/>
                    </a:moveTo>
                    <a:lnTo>
                      <a:pt x="1" y="4855"/>
                    </a:lnTo>
                    <a:lnTo>
                      <a:pt x="4856" y="4855"/>
                    </a:lnTo>
                    <a:lnTo>
                      <a:pt x="485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/>
              </a:p>
            </p:txBody>
          </p:sp>
          <p:sp>
            <p:nvSpPr>
              <p:cNvPr id="542" name="Shape 231">
                <a:extLst>
                  <a:ext uri="{FF2B5EF4-FFF2-40B4-BE49-F238E27FC236}">
                    <a16:creationId xmlns:a16="http://schemas.microsoft.com/office/drawing/2014/main" id="{BB47BBE5-0BAC-EC40-B230-559B11B49724}"/>
                  </a:ext>
                </a:extLst>
              </p:cNvPr>
              <p:cNvSpPr/>
              <p:nvPr/>
            </p:nvSpPr>
            <p:spPr>
              <a:xfrm>
                <a:off x="1889750" y="2194750"/>
                <a:ext cx="121425" cy="121400"/>
              </a:xfrm>
              <a:custGeom>
                <a:avLst/>
                <a:gdLst/>
                <a:ahLst/>
                <a:cxnLst/>
                <a:rect l="0" t="0" r="0" b="0"/>
                <a:pathLst>
                  <a:path w="4857" h="4856" extrusionOk="0">
                    <a:moveTo>
                      <a:pt x="1" y="1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/>
              </a:p>
            </p:txBody>
          </p:sp>
          <p:sp>
            <p:nvSpPr>
              <p:cNvPr id="543" name="Shape 232">
                <a:extLst>
                  <a:ext uri="{FF2B5EF4-FFF2-40B4-BE49-F238E27FC236}">
                    <a16:creationId xmlns:a16="http://schemas.microsoft.com/office/drawing/2014/main" id="{B15EC475-88BE-CE4B-87F0-8AC647E920AC}"/>
                  </a:ext>
                </a:extLst>
              </p:cNvPr>
              <p:cNvSpPr/>
              <p:nvPr/>
            </p:nvSpPr>
            <p:spPr>
              <a:xfrm>
                <a:off x="1889750" y="2345275"/>
                <a:ext cx="121425" cy="121400"/>
              </a:xfrm>
              <a:custGeom>
                <a:avLst/>
                <a:gdLst/>
                <a:ahLst/>
                <a:cxnLst/>
                <a:rect l="0" t="0" r="0" b="0"/>
                <a:pathLst>
                  <a:path w="4857" h="4856" extrusionOk="0">
                    <a:moveTo>
                      <a:pt x="1" y="0"/>
                    </a:moveTo>
                    <a:lnTo>
                      <a:pt x="1" y="4855"/>
                    </a:lnTo>
                    <a:lnTo>
                      <a:pt x="4856" y="4855"/>
                    </a:lnTo>
                    <a:lnTo>
                      <a:pt x="485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/>
              </a:p>
            </p:txBody>
          </p:sp>
          <p:sp>
            <p:nvSpPr>
              <p:cNvPr id="544" name="Shape 233">
                <a:extLst>
                  <a:ext uri="{FF2B5EF4-FFF2-40B4-BE49-F238E27FC236}">
                    <a16:creationId xmlns:a16="http://schemas.microsoft.com/office/drawing/2014/main" id="{F80097D9-7D63-C046-807E-308FDF07C7EC}"/>
                  </a:ext>
                </a:extLst>
              </p:cNvPr>
              <p:cNvSpPr/>
              <p:nvPr/>
            </p:nvSpPr>
            <p:spPr>
              <a:xfrm>
                <a:off x="1889750" y="2495775"/>
                <a:ext cx="121425" cy="121400"/>
              </a:xfrm>
              <a:custGeom>
                <a:avLst/>
                <a:gdLst/>
                <a:ahLst/>
                <a:cxnLst/>
                <a:rect l="0" t="0" r="0" b="0"/>
                <a:pathLst>
                  <a:path w="4857" h="4856" extrusionOk="0">
                    <a:moveTo>
                      <a:pt x="1" y="1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/>
              </a:p>
            </p:txBody>
          </p:sp>
          <p:sp>
            <p:nvSpPr>
              <p:cNvPr id="545" name="Shape 234">
                <a:extLst>
                  <a:ext uri="{FF2B5EF4-FFF2-40B4-BE49-F238E27FC236}">
                    <a16:creationId xmlns:a16="http://schemas.microsoft.com/office/drawing/2014/main" id="{EA54CD94-CF7E-5541-9527-419CD6706B1C}"/>
                  </a:ext>
                </a:extLst>
              </p:cNvPr>
              <p:cNvSpPr/>
              <p:nvPr/>
            </p:nvSpPr>
            <p:spPr>
              <a:xfrm>
                <a:off x="1889750" y="2646275"/>
                <a:ext cx="121425" cy="121425"/>
              </a:xfrm>
              <a:custGeom>
                <a:avLst/>
                <a:gdLst/>
                <a:ahLst/>
                <a:cxnLst/>
                <a:rect l="0" t="0" r="0" b="0"/>
                <a:pathLst>
                  <a:path w="4857" h="4857" extrusionOk="0">
                    <a:moveTo>
                      <a:pt x="1" y="1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/>
              </a:p>
            </p:txBody>
          </p:sp>
          <p:sp>
            <p:nvSpPr>
              <p:cNvPr id="546" name="Shape 235">
                <a:extLst>
                  <a:ext uri="{FF2B5EF4-FFF2-40B4-BE49-F238E27FC236}">
                    <a16:creationId xmlns:a16="http://schemas.microsoft.com/office/drawing/2014/main" id="{34E01C7A-7330-5644-88CB-2D648C2C6939}"/>
                  </a:ext>
                </a:extLst>
              </p:cNvPr>
              <p:cNvSpPr/>
              <p:nvPr/>
            </p:nvSpPr>
            <p:spPr>
              <a:xfrm>
                <a:off x="1889750" y="2796800"/>
                <a:ext cx="121425" cy="121400"/>
              </a:xfrm>
              <a:custGeom>
                <a:avLst/>
                <a:gdLst/>
                <a:ahLst/>
                <a:cxnLst/>
                <a:rect l="0" t="0" r="0" b="0"/>
                <a:pathLst>
                  <a:path w="4857" h="4856" extrusionOk="0">
                    <a:moveTo>
                      <a:pt x="1" y="0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/>
              </a:p>
            </p:txBody>
          </p:sp>
          <p:sp>
            <p:nvSpPr>
              <p:cNvPr id="547" name="Shape 236">
                <a:extLst>
                  <a:ext uri="{FF2B5EF4-FFF2-40B4-BE49-F238E27FC236}">
                    <a16:creationId xmlns:a16="http://schemas.microsoft.com/office/drawing/2014/main" id="{93931017-71E2-504D-8FDE-C118E88E7D1C}"/>
                  </a:ext>
                </a:extLst>
              </p:cNvPr>
              <p:cNvSpPr/>
              <p:nvPr/>
            </p:nvSpPr>
            <p:spPr>
              <a:xfrm>
                <a:off x="1889750" y="2947300"/>
                <a:ext cx="121425" cy="121425"/>
              </a:xfrm>
              <a:custGeom>
                <a:avLst/>
                <a:gdLst/>
                <a:ahLst/>
                <a:cxnLst/>
                <a:rect l="0" t="0" r="0" b="0"/>
                <a:pathLst>
                  <a:path w="4857" h="4857" extrusionOk="0">
                    <a:moveTo>
                      <a:pt x="1" y="1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/>
              </a:p>
            </p:txBody>
          </p:sp>
          <p:sp>
            <p:nvSpPr>
              <p:cNvPr id="548" name="Shape 237">
                <a:extLst>
                  <a:ext uri="{FF2B5EF4-FFF2-40B4-BE49-F238E27FC236}">
                    <a16:creationId xmlns:a16="http://schemas.microsoft.com/office/drawing/2014/main" id="{E7F04E98-9150-7249-B4E6-45A33BC7399A}"/>
                  </a:ext>
                </a:extLst>
              </p:cNvPr>
              <p:cNvSpPr/>
              <p:nvPr/>
            </p:nvSpPr>
            <p:spPr>
              <a:xfrm>
                <a:off x="1889750" y="3097825"/>
                <a:ext cx="121425" cy="121400"/>
              </a:xfrm>
              <a:custGeom>
                <a:avLst/>
                <a:gdLst/>
                <a:ahLst/>
                <a:cxnLst/>
                <a:rect l="0" t="0" r="0" b="0"/>
                <a:pathLst>
                  <a:path w="4857" h="4856" extrusionOk="0">
                    <a:moveTo>
                      <a:pt x="1" y="0"/>
                    </a:moveTo>
                    <a:lnTo>
                      <a:pt x="1" y="4855"/>
                    </a:lnTo>
                    <a:lnTo>
                      <a:pt x="4856" y="4855"/>
                    </a:lnTo>
                    <a:lnTo>
                      <a:pt x="485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/>
              </a:p>
            </p:txBody>
          </p:sp>
          <p:sp>
            <p:nvSpPr>
              <p:cNvPr id="549" name="Shape 238">
                <a:extLst>
                  <a:ext uri="{FF2B5EF4-FFF2-40B4-BE49-F238E27FC236}">
                    <a16:creationId xmlns:a16="http://schemas.microsoft.com/office/drawing/2014/main" id="{967A7463-BBA0-844B-84FF-013312E9591C}"/>
                  </a:ext>
                </a:extLst>
              </p:cNvPr>
              <p:cNvSpPr/>
              <p:nvPr/>
            </p:nvSpPr>
            <p:spPr>
              <a:xfrm>
                <a:off x="1889750" y="3850375"/>
                <a:ext cx="121425" cy="121400"/>
              </a:xfrm>
              <a:custGeom>
                <a:avLst/>
                <a:gdLst/>
                <a:ahLst/>
                <a:cxnLst/>
                <a:rect l="0" t="0" r="0" b="0"/>
                <a:pathLst>
                  <a:path w="4857" h="4856" extrusionOk="0">
                    <a:moveTo>
                      <a:pt x="1" y="0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/>
              </a:p>
            </p:txBody>
          </p:sp>
          <p:sp>
            <p:nvSpPr>
              <p:cNvPr id="550" name="Shape 239">
                <a:extLst>
                  <a:ext uri="{FF2B5EF4-FFF2-40B4-BE49-F238E27FC236}">
                    <a16:creationId xmlns:a16="http://schemas.microsoft.com/office/drawing/2014/main" id="{AAF3C56D-8E2A-8348-A7B3-271DD9F04FCE}"/>
                  </a:ext>
                </a:extLst>
              </p:cNvPr>
              <p:cNvSpPr/>
              <p:nvPr/>
            </p:nvSpPr>
            <p:spPr>
              <a:xfrm>
                <a:off x="1889750" y="4000875"/>
                <a:ext cx="121425" cy="121425"/>
              </a:xfrm>
              <a:custGeom>
                <a:avLst/>
                <a:gdLst/>
                <a:ahLst/>
                <a:cxnLst/>
                <a:rect l="0" t="0" r="0" b="0"/>
                <a:pathLst>
                  <a:path w="4857" h="4857" extrusionOk="0">
                    <a:moveTo>
                      <a:pt x="1" y="1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/>
              </a:p>
            </p:txBody>
          </p:sp>
          <p:sp>
            <p:nvSpPr>
              <p:cNvPr id="551" name="Shape 240">
                <a:extLst>
                  <a:ext uri="{FF2B5EF4-FFF2-40B4-BE49-F238E27FC236}">
                    <a16:creationId xmlns:a16="http://schemas.microsoft.com/office/drawing/2014/main" id="{2D72B10F-D606-8E45-AB63-56427983F199}"/>
                  </a:ext>
                </a:extLst>
              </p:cNvPr>
              <p:cNvSpPr/>
              <p:nvPr/>
            </p:nvSpPr>
            <p:spPr>
              <a:xfrm>
                <a:off x="1889750" y="4151400"/>
                <a:ext cx="121425" cy="121400"/>
              </a:xfrm>
              <a:custGeom>
                <a:avLst/>
                <a:gdLst/>
                <a:ahLst/>
                <a:cxnLst/>
                <a:rect l="0" t="0" r="0" b="0"/>
                <a:pathLst>
                  <a:path w="4857" h="4856" extrusionOk="0">
                    <a:moveTo>
                      <a:pt x="1" y="0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/>
              </a:p>
            </p:txBody>
          </p:sp>
          <p:sp>
            <p:nvSpPr>
              <p:cNvPr id="552" name="Shape 241">
                <a:extLst>
                  <a:ext uri="{FF2B5EF4-FFF2-40B4-BE49-F238E27FC236}">
                    <a16:creationId xmlns:a16="http://schemas.microsoft.com/office/drawing/2014/main" id="{A1340BC5-6815-5441-B5B2-C183F34A1613}"/>
                  </a:ext>
                </a:extLst>
              </p:cNvPr>
              <p:cNvSpPr/>
              <p:nvPr/>
            </p:nvSpPr>
            <p:spPr>
              <a:xfrm>
                <a:off x="1889750" y="4301900"/>
                <a:ext cx="121425" cy="121400"/>
              </a:xfrm>
              <a:custGeom>
                <a:avLst/>
                <a:gdLst/>
                <a:ahLst/>
                <a:cxnLst/>
                <a:rect l="0" t="0" r="0" b="0"/>
                <a:pathLst>
                  <a:path w="4857" h="4856" extrusionOk="0">
                    <a:moveTo>
                      <a:pt x="1" y="1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/>
              </a:p>
            </p:txBody>
          </p:sp>
          <p:sp>
            <p:nvSpPr>
              <p:cNvPr id="553" name="Shape 242">
                <a:extLst>
                  <a:ext uri="{FF2B5EF4-FFF2-40B4-BE49-F238E27FC236}">
                    <a16:creationId xmlns:a16="http://schemas.microsoft.com/office/drawing/2014/main" id="{A60DC634-5E8D-2945-83D7-99EB26E82056}"/>
                  </a:ext>
                </a:extLst>
              </p:cNvPr>
              <p:cNvSpPr/>
              <p:nvPr/>
            </p:nvSpPr>
            <p:spPr>
              <a:xfrm>
                <a:off x="1889750" y="4452425"/>
                <a:ext cx="121425" cy="121400"/>
              </a:xfrm>
              <a:custGeom>
                <a:avLst/>
                <a:gdLst/>
                <a:ahLst/>
                <a:cxnLst/>
                <a:rect l="0" t="0" r="0" b="0"/>
                <a:pathLst>
                  <a:path w="4857" h="4856" extrusionOk="0">
                    <a:moveTo>
                      <a:pt x="1" y="0"/>
                    </a:moveTo>
                    <a:lnTo>
                      <a:pt x="1" y="4855"/>
                    </a:lnTo>
                    <a:lnTo>
                      <a:pt x="4856" y="4855"/>
                    </a:lnTo>
                    <a:lnTo>
                      <a:pt x="485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/>
              </a:p>
            </p:txBody>
          </p:sp>
          <p:sp>
            <p:nvSpPr>
              <p:cNvPr id="554" name="Shape 243">
                <a:extLst>
                  <a:ext uri="{FF2B5EF4-FFF2-40B4-BE49-F238E27FC236}">
                    <a16:creationId xmlns:a16="http://schemas.microsoft.com/office/drawing/2014/main" id="{AEC61696-EE0A-6B44-9034-B7F40642CD7A}"/>
                  </a:ext>
                </a:extLst>
              </p:cNvPr>
              <p:cNvSpPr/>
              <p:nvPr/>
            </p:nvSpPr>
            <p:spPr>
              <a:xfrm>
                <a:off x="1889750" y="4753450"/>
                <a:ext cx="121425" cy="121400"/>
              </a:xfrm>
              <a:custGeom>
                <a:avLst/>
                <a:gdLst/>
                <a:ahLst/>
                <a:cxnLst/>
                <a:rect l="0" t="0" r="0" b="0"/>
                <a:pathLst>
                  <a:path w="4857" h="4856" extrusionOk="0">
                    <a:moveTo>
                      <a:pt x="1" y="0"/>
                    </a:moveTo>
                    <a:lnTo>
                      <a:pt x="1" y="4855"/>
                    </a:lnTo>
                    <a:lnTo>
                      <a:pt x="4856" y="4855"/>
                    </a:lnTo>
                    <a:lnTo>
                      <a:pt x="485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/>
              </a:p>
            </p:txBody>
          </p:sp>
          <p:sp>
            <p:nvSpPr>
              <p:cNvPr id="555" name="Shape 244">
                <a:extLst>
                  <a:ext uri="{FF2B5EF4-FFF2-40B4-BE49-F238E27FC236}">
                    <a16:creationId xmlns:a16="http://schemas.microsoft.com/office/drawing/2014/main" id="{4029813E-94AE-0246-98E7-E0D1F8FB5599}"/>
                  </a:ext>
                </a:extLst>
              </p:cNvPr>
              <p:cNvSpPr/>
              <p:nvPr/>
            </p:nvSpPr>
            <p:spPr>
              <a:xfrm>
                <a:off x="1889750" y="4903950"/>
                <a:ext cx="121425" cy="121400"/>
              </a:xfrm>
              <a:custGeom>
                <a:avLst/>
                <a:gdLst/>
                <a:ahLst/>
                <a:cxnLst/>
                <a:rect l="0" t="0" r="0" b="0"/>
                <a:pathLst>
                  <a:path w="4857" h="4856" extrusionOk="0">
                    <a:moveTo>
                      <a:pt x="1" y="1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/>
              </a:p>
            </p:txBody>
          </p:sp>
          <p:sp>
            <p:nvSpPr>
              <p:cNvPr id="556" name="Shape 245">
                <a:extLst>
                  <a:ext uri="{FF2B5EF4-FFF2-40B4-BE49-F238E27FC236}">
                    <a16:creationId xmlns:a16="http://schemas.microsoft.com/office/drawing/2014/main" id="{A7CD257E-F844-4B4A-9B32-476AE1C1AB40}"/>
                  </a:ext>
                </a:extLst>
              </p:cNvPr>
              <p:cNvSpPr/>
              <p:nvPr/>
            </p:nvSpPr>
            <p:spPr>
              <a:xfrm>
                <a:off x="2040275" y="388625"/>
                <a:ext cx="121400" cy="121400"/>
              </a:xfrm>
              <a:custGeom>
                <a:avLst/>
                <a:gdLst/>
                <a:ahLst/>
                <a:cxnLst/>
                <a:rect l="0" t="0" r="0" b="0"/>
                <a:pathLst>
                  <a:path w="4856" h="4856" extrusionOk="0">
                    <a:moveTo>
                      <a:pt x="0" y="0"/>
                    </a:moveTo>
                    <a:lnTo>
                      <a:pt x="0" y="4856"/>
                    </a:lnTo>
                    <a:lnTo>
                      <a:pt x="4856" y="4856"/>
                    </a:lnTo>
                    <a:lnTo>
                      <a:pt x="485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/>
              </a:p>
            </p:txBody>
          </p:sp>
          <p:sp>
            <p:nvSpPr>
              <p:cNvPr id="557" name="Shape 246">
                <a:extLst>
                  <a:ext uri="{FF2B5EF4-FFF2-40B4-BE49-F238E27FC236}">
                    <a16:creationId xmlns:a16="http://schemas.microsoft.com/office/drawing/2014/main" id="{A3C8164E-09FE-5E47-83FF-F652FE6062C6}"/>
                  </a:ext>
                </a:extLst>
              </p:cNvPr>
              <p:cNvSpPr/>
              <p:nvPr/>
            </p:nvSpPr>
            <p:spPr>
              <a:xfrm>
                <a:off x="2040275" y="1141175"/>
                <a:ext cx="121400" cy="121400"/>
              </a:xfrm>
              <a:custGeom>
                <a:avLst/>
                <a:gdLst/>
                <a:ahLst/>
                <a:cxnLst/>
                <a:rect l="0" t="0" r="0" b="0"/>
                <a:pathLst>
                  <a:path w="4856" h="4856" extrusionOk="0">
                    <a:moveTo>
                      <a:pt x="0" y="1"/>
                    </a:moveTo>
                    <a:lnTo>
                      <a:pt x="0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/>
              </a:p>
            </p:txBody>
          </p:sp>
          <p:sp>
            <p:nvSpPr>
              <p:cNvPr id="558" name="Shape 247">
                <a:extLst>
                  <a:ext uri="{FF2B5EF4-FFF2-40B4-BE49-F238E27FC236}">
                    <a16:creationId xmlns:a16="http://schemas.microsoft.com/office/drawing/2014/main" id="{7D2DE77D-8413-8645-B1CF-2B9D471210AA}"/>
                  </a:ext>
                </a:extLst>
              </p:cNvPr>
              <p:cNvSpPr/>
              <p:nvPr/>
            </p:nvSpPr>
            <p:spPr>
              <a:xfrm>
                <a:off x="2040275" y="1291700"/>
                <a:ext cx="121400" cy="121400"/>
              </a:xfrm>
              <a:custGeom>
                <a:avLst/>
                <a:gdLst/>
                <a:ahLst/>
                <a:cxnLst/>
                <a:rect l="0" t="0" r="0" b="0"/>
                <a:pathLst>
                  <a:path w="4856" h="4856" extrusionOk="0">
                    <a:moveTo>
                      <a:pt x="0" y="0"/>
                    </a:moveTo>
                    <a:lnTo>
                      <a:pt x="0" y="4855"/>
                    </a:lnTo>
                    <a:lnTo>
                      <a:pt x="4856" y="4855"/>
                    </a:lnTo>
                    <a:lnTo>
                      <a:pt x="485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/>
              </a:p>
            </p:txBody>
          </p:sp>
          <p:sp>
            <p:nvSpPr>
              <p:cNvPr id="559" name="Shape 248">
                <a:extLst>
                  <a:ext uri="{FF2B5EF4-FFF2-40B4-BE49-F238E27FC236}">
                    <a16:creationId xmlns:a16="http://schemas.microsoft.com/office/drawing/2014/main" id="{7BC10C99-DC14-4A4E-B5B5-7B0C31576F38}"/>
                  </a:ext>
                </a:extLst>
              </p:cNvPr>
              <p:cNvSpPr/>
              <p:nvPr/>
            </p:nvSpPr>
            <p:spPr>
              <a:xfrm>
                <a:off x="2040275" y="1442200"/>
                <a:ext cx="121400" cy="121400"/>
              </a:xfrm>
              <a:custGeom>
                <a:avLst/>
                <a:gdLst/>
                <a:ahLst/>
                <a:cxnLst/>
                <a:rect l="0" t="0" r="0" b="0"/>
                <a:pathLst>
                  <a:path w="4856" h="4856" extrusionOk="0">
                    <a:moveTo>
                      <a:pt x="0" y="0"/>
                    </a:moveTo>
                    <a:lnTo>
                      <a:pt x="0" y="4856"/>
                    </a:lnTo>
                    <a:lnTo>
                      <a:pt x="4856" y="4856"/>
                    </a:lnTo>
                    <a:lnTo>
                      <a:pt x="485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/>
              </a:p>
            </p:txBody>
          </p:sp>
          <p:sp>
            <p:nvSpPr>
              <p:cNvPr id="560" name="Shape 249">
                <a:extLst>
                  <a:ext uri="{FF2B5EF4-FFF2-40B4-BE49-F238E27FC236}">
                    <a16:creationId xmlns:a16="http://schemas.microsoft.com/office/drawing/2014/main" id="{74EBD082-0F66-DC47-A471-9150C1CE70E8}"/>
                  </a:ext>
                </a:extLst>
              </p:cNvPr>
              <p:cNvSpPr/>
              <p:nvPr/>
            </p:nvSpPr>
            <p:spPr>
              <a:xfrm>
                <a:off x="2040275" y="1743225"/>
                <a:ext cx="121400" cy="121400"/>
              </a:xfrm>
              <a:custGeom>
                <a:avLst/>
                <a:gdLst/>
                <a:ahLst/>
                <a:cxnLst/>
                <a:rect l="0" t="0" r="0" b="0"/>
                <a:pathLst>
                  <a:path w="4856" h="4856" extrusionOk="0">
                    <a:moveTo>
                      <a:pt x="0" y="0"/>
                    </a:moveTo>
                    <a:lnTo>
                      <a:pt x="0" y="4856"/>
                    </a:lnTo>
                    <a:lnTo>
                      <a:pt x="4856" y="4856"/>
                    </a:lnTo>
                    <a:lnTo>
                      <a:pt x="485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/>
              </a:p>
            </p:txBody>
          </p:sp>
          <p:sp>
            <p:nvSpPr>
              <p:cNvPr id="561" name="Shape 250">
                <a:extLst>
                  <a:ext uri="{FF2B5EF4-FFF2-40B4-BE49-F238E27FC236}">
                    <a16:creationId xmlns:a16="http://schemas.microsoft.com/office/drawing/2014/main" id="{8629895F-4BA2-0F46-AD55-EC4EE12DCEB1}"/>
                  </a:ext>
                </a:extLst>
              </p:cNvPr>
              <p:cNvSpPr/>
              <p:nvPr/>
            </p:nvSpPr>
            <p:spPr>
              <a:xfrm>
                <a:off x="2040275" y="2044250"/>
                <a:ext cx="121400" cy="121400"/>
              </a:xfrm>
              <a:custGeom>
                <a:avLst/>
                <a:gdLst/>
                <a:ahLst/>
                <a:cxnLst/>
                <a:rect l="0" t="0" r="0" b="0"/>
                <a:pathLst>
                  <a:path w="4856" h="4856" extrusionOk="0">
                    <a:moveTo>
                      <a:pt x="0" y="0"/>
                    </a:moveTo>
                    <a:lnTo>
                      <a:pt x="0" y="4855"/>
                    </a:lnTo>
                    <a:lnTo>
                      <a:pt x="4856" y="4855"/>
                    </a:lnTo>
                    <a:lnTo>
                      <a:pt x="485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/>
              </a:p>
            </p:txBody>
          </p:sp>
          <p:sp>
            <p:nvSpPr>
              <p:cNvPr id="562" name="Shape 251">
                <a:extLst>
                  <a:ext uri="{FF2B5EF4-FFF2-40B4-BE49-F238E27FC236}">
                    <a16:creationId xmlns:a16="http://schemas.microsoft.com/office/drawing/2014/main" id="{B7C99B2A-F98E-AD47-BD34-5E7B0F249A1C}"/>
                  </a:ext>
                </a:extLst>
              </p:cNvPr>
              <p:cNvSpPr/>
              <p:nvPr/>
            </p:nvSpPr>
            <p:spPr>
              <a:xfrm>
                <a:off x="2040275" y="2646275"/>
                <a:ext cx="121400" cy="121425"/>
              </a:xfrm>
              <a:custGeom>
                <a:avLst/>
                <a:gdLst/>
                <a:ahLst/>
                <a:cxnLst/>
                <a:rect l="0" t="0" r="0" b="0"/>
                <a:pathLst>
                  <a:path w="4856" h="4857" extrusionOk="0">
                    <a:moveTo>
                      <a:pt x="0" y="1"/>
                    </a:moveTo>
                    <a:lnTo>
                      <a:pt x="0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/>
              </a:p>
            </p:txBody>
          </p:sp>
          <p:sp>
            <p:nvSpPr>
              <p:cNvPr id="563" name="Shape 252">
                <a:extLst>
                  <a:ext uri="{FF2B5EF4-FFF2-40B4-BE49-F238E27FC236}">
                    <a16:creationId xmlns:a16="http://schemas.microsoft.com/office/drawing/2014/main" id="{19DE033D-FF01-9F4E-A3B2-089465294965}"/>
                  </a:ext>
                </a:extLst>
              </p:cNvPr>
              <p:cNvSpPr/>
              <p:nvPr/>
            </p:nvSpPr>
            <p:spPr>
              <a:xfrm>
                <a:off x="2040275" y="2947300"/>
                <a:ext cx="121400" cy="121425"/>
              </a:xfrm>
              <a:custGeom>
                <a:avLst/>
                <a:gdLst/>
                <a:ahLst/>
                <a:cxnLst/>
                <a:rect l="0" t="0" r="0" b="0"/>
                <a:pathLst>
                  <a:path w="4856" h="4857" extrusionOk="0">
                    <a:moveTo>
                      <a:pt x="0" y="1"/>
                    </a:moveTo>
                    <a:lnTo>
                      <a:pt x="0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/>
              </a:p>
            </p:txBody>
          </p:sp>
          <p:sp>
            <p:nvSpPr>
              <p:cNvPr id="564" name="Shape 253">
                <a:extLst>
                  <a:ext uri="{FF2B5EF4-FFF2-40B4-BE49-F238E27FC236}">
                    <a16:creationId xmlns:a16="http://schemas.microsoft.com/office/drawing/2014/main" id="{4FF7AA95-75DD-104F-BA0A-DEAE5DB785BC}"/>
                  </a:ext>
                </a:extLst>
              </p:cNvPr>
              <p:cNvSpPr/>
              <p:nvPr/>
            </p:nvSpPr>
            <p:spPr>
              <a:xfrm>
                <a:off x="2040275" y="3097825"/>
                <a:ext cx="121400" cy="121400"/>
              </a:xfrm>
              <a:custGeom>
                <a:avLst/>
                <a:gdLst/>
                <a:ahLst/>
                <a:cxnLst/>
                <a:rect l="0" t="0" r="0" b="0"/>
                <a:pathLst>
                  <a:path w="4856" h="4856" extrusionOk="0">
                    <a:moveTo>
                      <a:pt x="0" y="0"/>
                    </a:moveTo>
                    <a:lnTo>
                      <a:pt x="0" y="4855"/>
                    </a:lnTo>
                    <a:lnTo>
                      <a:pt x="4856" y="4855"/>
                    </a:lnTo>
                    <a:lnTo>
                      <a:pt x="485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/>
              </a:p>
            </p:txBody>
          </p:sp>
          <p:sp>
            <p:nvSpPr>
              <p:cNvPr id="565" name="Shape 254">
                <a:extLst>
                  <a:ext uri="{FF2B5EF4-FFF2-40B4-BE49-F238E27FC236}">
                    <a16:creationId xmlns:a16="http://schemas.microsoft.com/office/drawing/2014/main" id="{65D21DD0-32DB-2E46-AF71-6F2AD09F4E21}"/>
                  </a:ext>
                </a:extLst>
              </p:cNvPr>
              <p:cNvSpPr/>
              <p:nvPr/>
            </p:nvSpPr>
            <p:spPr>
              <a:xfrm>
                <a:off x="2040275" y="3248325"/>
                <a:ext cx="121400" cy="121400"/>
              </a:xfrm>
              <a:custGeom>
                <a:avLst/>
                <a:gdLst/>
                <a:ahLst/>
                <a:cxnLst/>
                <a:rect l="0" t="0" r="0" b="0"/>
                <a:pathLst>
                  <a:path w="4856" h="4856" extrusionOk="0">
                    <a:moveTo>
                      <a:pt x="0" y="1"/>
                    </a:moveTo>
                    <a:lnTo>
                      <a:pt x="0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/>
              </a:p>
            </p:txBody>
          </p:sp>
          <p:sp>
            <p:nvSpPr>
              <p:cNvPr id="566" name="Shape 255">
                <a:extLst>
                  <a:ext uri="{FF2B5EF4-FFF2-40B4-BE49-F238E27FC236}">
                    <a16:creationId xmlns:a16="http://schemas.microsoft.com/office/drawing/2014/main" id="{B5042566-D413-FD49-8B9D-95E458944A16}"/>
                  </a:ext>
                </a:extLst>
              </p:cNvPr>
              <p:cNvSpPr/>
              <p:nvPr/>
            </p:nvSpPr>
            <p:spPr>
              <a:xfrm>
                <a:off x="2040275" y="3549350"/>
                <a:ext cx="121400" cy="121400"/>
              </a:xfrm>
              <a:custGeom>
                <a:avLst/>
                <a:gdLst/>
                <a:ahLst/>
                <a:cxnLst/>
                <a:rect l="0" t="0" r="0" b="0"/>
                <a:pathLst>
                  <a:path w="4856" h="4856" extrusionOk="0">
                    <a:moveTo>
                      <a:pt x="0" y="1"/>
                    </a:moveTo>
                    <a:lnTo>
                      <a:pt x="0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/>
              </a:p>
            </p:txBody>
          </p:sp>
          <p:sp>
            <p:nvSpPr>
              <p:cNvPr id="567" name="Shape 256">
                <a:extLst>
                  <a:ext uri="{FF2B5EF4-FFF2-40B4-BE49-F238E27FC236}">
                    <a16:creationId xmlns:a16="http://schemas.microsoft.com/office/drawing/2014/main" id="{2ED13918-855B-964A-80CD-64E18C4F6BDB}"/>
                  </a:ext>
                </a:extLst>
              </p:cNvPr>
              <p:cNvSpPr/>
              <p:nvPr/>
            </p:nvSpPr>
            <p:spPr>
              <a:xfrm>
                <a:off x="2040275" y="3699875"/>
                <a:ext cx="121400" cy="121400"/>
              </a:xfrm>
              <a:custGeom>
                <a:avLst/>
                <a:gdLst/>
                <a:ahLst/>
                <a:cxnLst/>
                <a:rect l="0" t="0" r="0" b="0"/>
                <a:pathLst>
                  <a:path w="4856" h="4856" extrusionOk="0">
                    <a:moveTo>
                      <a:pt x="0" y="0"/>
                    </a:moveTo>
                    <a:lnTo>
                      <a:pt x="0" y="4855"/>
                    </a:lnTo>
                    <a:lnTo>
                      <a:pt x="4856" y="4855"/>
                    </a:lnTo>
                    <a:lnTo>
                      <a:pt x="485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/>
              </a:p>
            </p:txBody>
          </p:sp>
          <p:sp>
            <p:nvSpPr>
              <p:cNvPr id="568" name="Shape 257">
                <a:extLst>
                  <a:ext uri="{FF2B5EF4-FFF2-40B4-BE49-F238E27FC236}">
                    <a16:creationId xmlns:a16="http://schemas.microsoft.com/office/drawing/2014/main" id="{A190CC6B-6D0C-4046-B911-FAAEEF37B7BB}"/>
                  </a:ext>
                </a:extLst>
              </p:cNvPr>
              <p:cNvSpPr/>
              <p:nvPr/>
            </p:nvSpPr>
            <p:spPr>
              <a:xfrm>
                <a:off x="2040275" y="3850375"/>
                <a:ext cx="121400" cy="121400"/>
              </a:xfrm>
              <a:custGeom>
                <a:avLst/>
                <a:gdLst/>
                <a:ahLst/>
                <a:cxnLst/>
                <a:rect l="0" t="0" r="0" b="0"/>
                <a:pathLst>
                  <a:path w="4856" h="4856" extrusionOk="0">
                    <a:moveTo>
                      <a:pt x="0" y="0"/>
                    </a:moveTo>
                    <a:lnTo>
                      <a:pt x="0" y="4856"/>
                    </a:lnTo>
                    <a:lnTo>
                      <a:pt x="4856" y="4856"/>
                    </a:lnTo>
                    <a:lnTo>
                      <a:pt x="485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/>
              </a:p>
            </p:txBody>
          </p:sp>
          <p:sp>
            <p:nvSpPr>
              <p:cNvPr id="569" name="Shape 258">
                <a:extLst>
                  <a:ext uri="{FF2B5EF4-FFF2-40B4-BE49-F238E27FC236}">
                    <a16:creationId xmlns:a16="http://schemas.microsoft.com/office/drawing/2014/main" id="{4DE9B691-CB09-5A47-8E1E-2FED49D3505E}"/>
                  </a:ext>
                </a:extLst>
              </p:cNvPr>
              <p:cNvSpPr/>
              <p:nvPr/>
            </p:nvSpPr>
            <p:spPr>
              <a:xfrm>
                <a:off x="2040275" y="4000875"/>
                <a:ext cx="121400" cy="121425"/>
              </a:xfrm>
              <a:custGeom>
                <a:avLst/>
                <a:gdLst/>
                <a:ahLst/>
                <a:cxnLst/>
                <a:rect l="0" t="0" r="0" b="0"/>
                <a:pathLst>
                  <a:path w="4856" h="4857" extrusionOk="0">
                    <a:moveTo>
                      <a:pt x="0" y="1"/>
                    </a:moveTo>
                    <a:lnTo>
                      <a:pt x="0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/>
              </a:p>
            </p:txBody>
          </p:sp>
          <p:sp>
            <p:nvSpPr>
              <p:cNvPr id="570" name="Shape 259">
                <a:extLst>
                  <a:ext uri="{FF2B5EF4-FFF2-40B4-BE49-F238E27FC236}">
                    <a16:creationId xmlns:a16="http://schemas.microsoft.com/office/drawing/2014/main" id="{548E1D10-E262-5245-BADC-B1E91A6813D3}"/>
                  </a:ext>
                </a:extLst>
              </p:cNvPr>
              <p:cNvSpPr/>
              <p:nvPr/>
            </p:nvSpPr>
            <p:spPr>
              <a:xfrm>
                <a:off x="2040275" y="4301900"/>
                <a:ext cx="121400" cy="121400"/>
              </a:xfrm>
              <a:custGeom>
                <a:avLst/>
                <a:gdLst/>
                <a:ahLst/>
                <a:cxnLst/>
                <a:rect l="0" t="0" r="0" b="0"/>
                <a:pathLst>
                  <a:path w="4856" h="4856" extrusionOk="0">
                    <a:moveTo>
                      <a:pt x="0" y="1"/>
                    </a:moveTo>
                    <a:lnTo>
                      <a:pt x="0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/>
              </a:p>
            </p:txBody>
          </p:sp>
          <p:sp>
            <p:nvSpPr>
              <p:cNvPr id="571" name="Shape 260">
                <a:extLst>
                  <a:ext uri="{FF2B5EF4-FFF2-40B4-BE49-F238E27FC236}">
                    <a16:creationId xmlns:a16="http://schemas.microsoft.com/office/drawing/2014/main" id="{1A0768F8-C8B3-E74B-B368-777EFB1D16BB}"/>
                  </a:ext>
                </a:extLst>
              </p:cNvPr>
              <p:cNvSpPr/>
              <p:nvPr/>
            </p:nvSpPr>
            <p:spPr>
              <a:xfrm>
                <a:off x="2040275" y="4452425"/>
                <a:ext cx="121400" cy="121400"/>
              </a:xfrm>
              <a:custGeom>
                <a:avLst/>
                <a:gdLst/>
                <a:ahLst/>
                <a:cxnLst/>
                <a:rect l="0" t="0" r="0" b="0"/>
                <a:pathLst>
                  <a:path w="4856" h="4856" extrusionOk="0">
                    <a:moveTo>
                      <a:pt x="0" y="0"/>
                    </a:moveTo>
                    <a:lnTo>
                      <a:pt x="0" y="4855"/>
                    </a:lnTo>
                    <a:lnTo>
                      <a:pt x="4856" y="4855"/>
                    </a:lnTo>
                    <a:lnTo>
                      <a:pt x="485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/>
              </a:p>
            </p:txBody>
          </p:sp>
          <p:sp>
            <p:nvSpPr>
              <p:cNvPr id="572" name="Shape 261">
                <a:extLst>
                  <a:ext uri="{FF2B5EF4-FFF2-40B4-BE49-F238E27FC236}">
                    <a16:creationId xmlns:a16="http://schemas.microsoft.com/office/drawing/2014/main" id="{DA113E44-4535-3641-91E6-DFA4E0426872}"/>
                  </a:ext>
                </a:extLst>
              </p:cNvPr>
              <p:cNvSpPr/>
              <p:nvPr/>
            </p:nvSpPr>
            <p:spPr>
              <a:xfrm>
                <a:off x="2040275" y="4903950"/>
                <a:ext cx="121400" cy="121400"/>
              </a:xfrm>
              <a:custGeom>
                <a:avLst/>
                <a:gdLst/>
                <a:ahLst/>
                <a:cxnLst/>
                <a:rect l="0" t="0" r="0" b="0"/>
                <a:pathLst>
                  <a:path w="4856" h="4856" extrusionOk="0">
                    <a:moveTo>
                      <a:pt x="0" y="1"/>
                    </a:moveTo>
                    <a:lnTo>
                      <a:pt x="0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/>
              </a:p>
            </p:txBody>
          </p:sp>
          <p:sp>
            <p:nvSpPr>
              <p:cNvPr id="573" name="Shape 262">
                <a:extLst>
                  <a:ext uri="{FF2B5EF4-FFF2-40B4-BE49-F238E27FC236}">
                    <a16:creationId xmlns:a16="http://schemas.microsoft.com/office/drawing/2014/main" id="{433C7C04-DE82-4747-8DDE-77AFCF33FA45}"/>
                  </a:ext>
                </a:extLst>
              </p:cNvPr>
              <p:cNvSpPr/>
              <p:nvPr/>
            </p:nvSpPr>
            <p:spPr>
              <a:xfrm>
                <a:off x="2040275" y="5054450"/>
                <a:ext cx="121400" cy="121425"/>
              </a:xfrm>
              <a:custGeom>
                <a:avLst/>
                <a:gdLst/>
                <a:ahLst/>
                <a:cxnLst/>
                <a:rect l="0" t="0" r="0" b="0"/>
                <a:pathLst>
                  <a:path w="4856" h="4857" extrusionOk="0">
                    <a:moveTo>
                      <a:pt x="0" y="1"/>
                    </a:moveTo>
                    <a:lnTo>
                      <a:pt x="0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/>
              </a:p>
            </p:txBody>
          </p:sp>
          <p:sp>
            <p:nvSpPr>
              <p:cNvPr id="574" name="Shape 263">
                <a:extLst>
                  <a:ext uri="{FF2B5EF4-FFF2-40B4-BE49-F238E27FC236}">
                    <a16:creationId xmlns:a16="http://schemas.microsoft.com/office/drawing/2014/main" id="{4FD104F8-CBCA-564A-AAD5-6B133BE431F6}"/>
                  </a:ext>
                </a:extLst>
              </p:cNvPr>
              <p:cNvSpPr/>
              <p:nvPr/>
            </p:nvSpPr>
            <p:spPr>
              <a:xfrm>
                <a:off x="2040275" y="5204975"/>
                <a:ext cx="121400" cy="121400"/>
              </a:xfrm>
              <a:custGeom>
                <a:avLst/>
                <a:gdLst/>
                <a:ahLst/>
                <a:cxnLst/>
                <a:rect l="0" t="0" r="0" b="0"/>
                <a:pathLst>
                  <a:path w="4856" h="4856" extrusionOk="0">
                    <a:moveTo>
                      <a:pt x="0" y="0"/>
                    </a:moveTo>
                    <a:lnTo>
                      <a:pt x="0" y="4856"/>
                    </a:lnTo>
                    <a:lnTo>
                      <a:pt x="4856" y="4856"/>
                    </a:lnTo>
                    <a:lnTo>
                      <a:pt x="485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/>
              </a:p>
            </p:txBody>
          </p:sp>
          <p:sp>
            <p:nvSpPr>
              <p:cNvPr id="575" name="Shape 264">
                <a:extLst>
                  <a:ext uri="{FF2B5EF4-FFF2-40B4-BE49-F238E27FC236}">
                    <a16:creationId xmlns:a16="http://schemas.microsoft.com/office/drawing/2014/main" id="{AC14A6AE-52F3-D241-A7A8-337CDB752512}"/>
                  </a:ext>
                </a:extLst>
              </p:cNvPr>
              <p:cNvSpPr/>
              <p:nvPr/>
            </p:nvSpPr>
            <p:spPr>
              <a:xfrm>
                <a:off x="2190775" y="238125"/>
                <a:ext cx="121425" cy="121400"/>
              </a:xfrm>
              <a:custGeom>
                <a:avLst/>
                <a:gdLst/>
                <a:ahLst/>
                <a:cxnLst/>
                <a:rect l="0" t="0" r="0" b="0"/>
                <a:pathLst>
                  <a:path w="4857" h="4856" extrusionOk="0">
                    <a:moveTo>
                      <a:pt x="1" y="0"/>
                    </a:moveTo>
                    <a:lnTo>
                      <a:pt x="1" y="4855"/>
                    </a:lnTo>
                    <a:lnTo>
                      <a:pt x="4856" y="4855"/>
                    </a:lnTo>
                    <a:lnTo>
                      <a:pt x="485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/>
              </a:p>
            </p:txBody>
          </p:sp>
          <p:sp>
            <p:nvSpPr>
              <p:cNvPr id="576" name="Shape 265">
                <a:extLst>
                  <a:ext uri="{FF2B5EF4-FFF2-40B4-BE49-F238E27FC236}">
                    <a16:creationId xmlns:a16="http://schemas.microsoft.com/office/drawing/2014/main" id="{0834D7C4-300A-2A44-9765-601AB7279BE6}"/>
                  </a:ext>
                </a:extLst>
              </p:cNvPr>
              <p:cNvSpPr/>
              <p:nvPr/>
            </p:nvSpPr>
            <p:spPr>
              <a:xfrm>
                <a:off x="2190775" y="689650"/>
                <a:ext cx="121425" cy="121400"/>
              </a:xfrm>
              <a:custGeom>
                <a:avLst/>
                <a:gdLst/>
                <a:ahLst/>
                <a:cxnLst/>
                <a:rect l="0" t="0" r="0" b="0"/>
                <a:pathLst>
                  <a:path w="4857" h="4856" extrusionOk="0">
                    <a:moveTo>
                      <a:pt x="1" y="0"/>
                    </a:moveTo>
                    <a:lnTo>
                      <a:pt x="1" y="4855"/>
                    </a:lnTo>
                    <a:lnTo>
                      <a:pt x="4856" y="4855"/>
                    </a:lnTo>
                    <a:lnTo>
                      <a:pt x="485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/>
              </a:p>
            </p:txBody>
          </p:sp>
          <p:sp>
            <p:nvSpPr>
              <p:cNvPr id="577" name="Shape 266">
                <a:extLst>
                  <a:ext uri="{FF2B5EF4-FFF2-40B4-BE49-F238E27FC236}">
                    <a16:creationId xmlns:a16="http://schemas.microsoft.com/office/drawing/2014/main" id="{D11B1AB5-5225-9E47-AF1C-066B5A0A80C1}"/>
                  </a:ext>
                </a:extLst>
              </p:cNvPr>
              <p:cNvSpPr/>
              <p:nvPr/>
            </p:nvSpPr>
            <p:spPr>
              <a:xfrm>
                <a:off x="2190775" y="840150"/>
                <a:ext cx="121425" cy="121400"/>
              </a:xfrm>
              <a:custGeom>
                <a:avLst/>
                <a:gdLst/>
                <a:ahLst/>
                <a:cxnLst/>
                <a:rect l="0" t="0" r="0" b="0"/>
                <a:pathLst>
                  <a:path w="4857" h="4856" extrusionOk="0">
                    <a:moveTo>
                      <a:pt x="1" y="1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/>
              </a:p>
            </p:txBody>
          </p:sp>
          <p:sp>
            <p:nvSpPr>
              <p:cNvPr id="578" name="Shape 267">
                <a:extLst>
                  <a:ext uri="{FF2B5EF4-FFF2-40B4-BE49-F238E27FC236}">
                    <a16:creationId xmlns:a16="http://schemas.microsoft.com/office/drawing/2014/main" id="{3C70477A-4728-E344-A723-38978BB31097}"/>
                  </a:ext>
                </a:extLst>
              </p:cNvPr>
              <p:cNvSpPr/>
              <p:nvPr/>
            </p:nvSpPr>
            <p:spPr>
              <a:xfrm>
                <a:off x="2190775" y="1141175"/>
                <a:ext cx="121425" cy="121400"/>
              </a:xfrm>
              <a:custGeom>
                <a:avLst/>
                <a:gdLst/>
                <a:ahLst/>
                <a:cxnLst/>
                <a:rect l="0" t="0" r="0" b="0"/>
                <a:pathLst>
                  <a:path w="4857" h="4856" extrusionOk="0">
                    <a:moveTo>
                      <a:pt x="1" y="1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/>
              </a:p>
            </p:txBody>
          </p:sp>
          <p:sp>
            <p:nvSpPr>
              <p:cNvPr id="579" name="Shape 268">
                <a:extLst>
                  <a:ext uri="{FF2B5EF4-FFF2-40B4-BE49-F238E27FC236}">
                    <a16:creationId xmlns:a16="http://schemas.microsoft.com/office/drawing/2014/main" id="{0EE3AAA8-9497-BE4E-9459-A90839979986}"/>
                  </a:ext>
                </a:extLst>
              </p:cNvPr>
              <p:cNvSpPr/>
              <p:nvPr/>
            </p:nvSpPr>
            <p:spPr>
              <a:xfrm>
                <a:off x="2190775" y="1291700"/>
                <a:ext cx="121425" cy="121400"/>
              </a:xfrm>
              <a:custGeom>
                <a:avLst/>
                <a:gdLst/>
                <a:ahLst/>
                <a:cxnLst/>
                <a:rect l="0" t="0" r="0" b="0"/>
                <a:pathLst>
                  <a:path w="4857" h="4856" extrusionOk="0">
                    <a:moveTo>
                      <a:pt x="1" y="0"/>
                    </a:moveTo>
                    <a:lnTo>
                      <a:pt x="1" y="4855"/>
                    </a:lnTo>
                    <a:lnTo>
                      <a:pt x="4856" y="4855"/>
                    </a:lnTo>
                    <a:lnTo>
                      <a:pt x="485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/>
              </a:p>
            </p:txBody>
          </p:sp>
          <p:sp>
            <p:nvSpPr>
              <p:cNvPr id="580" name="Shape 269">
                <a:extLst>
                  <a:ext uri="{FF2B5EF4-FFF2-40B4-BE49-F238E27FC236}">
                    <a16:creationId xmlns:a16="http://schemas.microsoft.com/office/drawing/2014/main" id="{2782D985-C0D1-6D41-B308-DDE1777E8930}"/>
                  </a:ext>
                </a:extLst>
              </p:cNvPr>
              <p:cNvSpPr/>
              <p:nvPr/>
            </p:nvSpPr>
            <p:spPr>
              <a:xfrm>
                <a:off x="2190775" y="1592700"/>
                <a:ext cx="121425" cy="121425"/>
              </a:xfrm>
              <a:custGeom>
                <a:avLst/>
                <a:gdLst/>
                <a:ahLst/>
                <a:cxnLst/>
                <a:rect l="0" t="0" r="0" b="0"/>
                <a:pathLst>
                  <a:path w="4857" h="4857" extrusionOk="0">
                    <a:moveTo>
                      <a:pt x="1" y="1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/>
              </a:p>
            </p:txBody>
          </p:sp>
          <p:sp>
            <p:nvSpPr>
              <p:cNvPr id="581" name="Shape 270">
                <a:extLst>
                  <a:ext uri="{FF2B5EF4-FFF2-40B4-BE49-F238E27FC236}">
                    <a16:creationId xmlns:a16="http://schemas.microsoft.com/office/drawing/2014/main" id="{EB62DD58-DDDD-6D4D-B859-FC1E425BCE9F}"/>
                  </a:ext>
                </a:extLst>
              </p:cNvPr>
              <p:cNvSpPr/>
              <p:nvPr/>
            </p:nvSpPr>
            <p:spPr>
              <a:xfrm>
                <a:off x="2190775" y="1743225"/>
                <a:ext cx="121425" cy="121400"/>
              </a:xfrm>
              <a:custGeom>
                <a:avLst/>
                <a:gdLst/>
                <a:ahLst/>
                <a:cxnLst/>
                <a:rect l="0" t="0" r="0" b="0"/>
                <a:pathLst>
                  <a:path w="4857" h="4856" extrusionOk="0">
                    <a:moveTo>
                      <a:pt x="1" y="0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/>
              </a:p>
            </p:txBody>
          </p:sp>
          <p:sp>
            <p:nvSpPr>
              <p:cNvPr id="582" name="Shape 271">
                <a:extLst>
                  <a:ext uri="{FF2B5EF4-FFF2-40B4-BE49-F238E27FC236}">
                    <a16:creationId xmlns:a16="http://schemas.microsoft.com/office/drawing/2014/main" id="{A31B5E02-08C0-814B-978E-A0679AAB4EA5}"/>
                  </a:ext>
                </a:extLst>
              </p:cNvPr>
              <p:cNvSpPr/>
              <p:nvPr/>
            </p:nvSpPr>
            <p:spPr>
              <a:xfrm>
                <a:off x="2190775" y="1893725"/>
                <a:ext cx="121425" cy="121400"/>
              </a:xfrm>
              <a:custGeom>
                <a:avLst/>
                <a:gdLst/>
                <a:ahLst/>
                <a:cxnLst/>
                <a:rect l="0" t="0" r="0" b="0"/>
                <a:pathLst>
                  <a:path w="4857" h="4856" extrusionOk="0">
                    <a:moveTo>
                      <a:pt x="1" y="1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/>
              </a:p>
            </p:txBody>
          </p:sp>
          <p:sp>
            <p:nvSpPr>
              <p:cNvPr id="583" name="Shape 272">
                <a:extLst>
                  <a:ext uri="{FF2B5EF4-FFF2-40B4-BE49-F238E27FC236}">
                    <a16:creationId xmlns:a16="http://schemas.microsoft.com/office/drawing/2014/main" id="{3E1ED488-A6DA-8241-AB71-E2AF450B834C}"/>
                  </a:ext>
                </a:extLst>
              </p:cNvPr>
              <p:cNvSpPr/>
              <p:nvPr/>
            </p:nvSpPr>
            <p:spPr>
              <a:xfrm>
                <a:off x="2190775" y="2044250"/>
                <a:ext cx="121425" cy="121400"/>
              </a:xfrm>
              <a:custGeom>
                <a:avLst/>
                <a:gdLst/>
                <a:ahLst/>
                <a:cxnLst/>
                <a:rect l="0" t="0" r="0" b="0"/>
                <a:pathLst>
                  <a:path w="4857" h="4856" extrusionOk="0">
                    <a:moveTo>
                      <a:pt x="1" y="0"/>
                    </a:moveTo>
                    <a:lnTo>
                      <a:pt x="1" y="4855"/>
                    </a:lnTo>
                    <a:lnTo>
                      <a:pt x="4856" y="4855"/>
                    </a:lnTo>
                    <a:lnTo>
                      <a:pt x="485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/>
              </a:p>
            </p:txBody>
          </p:sp>
          <p:sp>
            <p:nvSpPr>
              <p:cNvPr id="584" name="Shape 273">
                <a:extLst>
                  <a:ext uri="{FF2B5EF4-FFF2-40B4-BE49-F238E27FC236}">
                    <a16:creationId xmlns:a16="http://schemas.microsoft.com/office/drawing/2014/main" id="{5998972D-CC95-A842-8951-CEF2EE3B09B2}"/>
                  </a:ext>
                </a:extLst>
              </p:cNvPr>
              <p:cNvSpPr/>
              <p:nvPr/>
            </p:nvSpPr>
            <p:spPr>
              <a:xfrm>
                <a:off x="2190775" y="2194750"/>
                <a:ext cx="121425" cy="121400"/>
              </a:xfrm>
              <a:custGeom>
                <a:avLst/>
                <a:gdLst/>
                <a:ahLst/>
                <a:cxnLst/>
                <a:rect l="0" t="0" r="0" b="0"/>
                <a:pathLst>
                  <a:path w="4857" h="4856" extrusionOk="0">
                    <a:moveTo>
                      <a:pt x="1" y="1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/>
              </a:p>
            </p:txBody>
          </p:sp>
          <p:sp>
            <p:nvSpPr>
              <p:cNvPr id="585" name="Shape 274">
                <a:extLst>
                  <a:ext uri="{FF2B5EF4-FFF2-40B4-BE49-F238E27FC236}">
                    <a16:creationId xmlns:a16="http://schemas.microsoft.com/office/drawing/2014/main" id="{1A985809-35CD-354F-9FC3-A605B12C9ECA}"/>
                  </a:ext>
                </a:extLst>
              </p:cNvPr>
              <p:cNvSpPr/>
              <p:nvPr/>
            </p:nvSpPr>
            <p:spPr>
              <a:xfrm>
                <a:off x="2190775" y="2345275"/>
                <a:ext cx="121425" cy="121400"/>
              </a:xfrm>
              <a:custGeom>
                <a:avLst/>
                <a:gdLst/>
                <a:ahLst/>
                <a:cxnLst/>
                <a:rect l="0" t="0" r="0" b="0"/>
                <a:pathLst>
                  <a:path w="4857" h="4856" extrusionOk="0">
                    <a:moveTo>
                      <a:pt x="1" y="0"/>
                    </a:moveTo>
                    <a:lnTo>
                      <a:pt x="1" y="4855"/>
                    </a:lnTo>
                    <a:lnTo>
                      <a:pt x="4856" y="4855"/>
                    </a:lnTo>
                    <a:lnTo>
                      <a:pt x="485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/>
              </a:p>
            </p:txBody>
          </p:sp>
          <p:sp>
            <p:nvSpPr>
              <p:cNvPr id="586" name="Shape 275">
                <a:extLst>
                  <a:ext uri="{FF2B5EF4-FFF2-40B4-BE49-F238E27FC236}">
                    <a16:creationId xmlns:a16="http://schemas.microsoft.com/office/drawing/2014/main" id="{25D9EC4A-4405-4A49-B242-176FE0AC9233}"/>
                  </a:ext>
                </a:extLst>
              </p:cNvPr>
              <p:cNvSpPr/>
              <p:nvPr/>
            </p:nvSpPr>
            <p:spPr>
              <a:xfrm>
                <a:off x="2190775" y="2495775"/>
                <a:ext cx="121425" cy="121400"/>
              </a:xfrm>
              <a:custGeom>
                <a:avLst/>
                <a:gdLst/>
                <a:ahLst/>
                <a:cxnLst/>
                <a:rect l="0" t="0" r="0" b="0"/>
                <a:pathLst>
                  <a:path w="4857" h="4856" extrusionOk="0">
                    <a:moveTo>
                      <a:pt x="1" y="1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/>
              </a:p>
            </p:txBody>
          </p:sp>
          <p:sp>
            <p:nvSpPr>
              <p:cNvPr id="587" name="Shape 276">
                <a:extLst>
                  <a:ext uri="{FF2B5EF4-FFF2-40B4-BE49-F238E27FC236}">
                    <a16:creationId xmlns:a16="http://schemas.microsoft.com/office/drawing/2014/main" id="{EF4DF141-0290-0248-8045-ED3FD45BACB0}"/>
                  </a:ext>
                </a:extLst>
              </p:cNvPr>
              <p:cNvSpPr/>
              <p:nvPr/>
            </p:nvSpPr>
            <p:spPr>
              <a:xfrm>
                <a:off x="2190775" y="2796800"/>
                <a:ext cx="121425" cy="121400"/>
              </a:xfrm>
              <a:custGeom>
                <a:avLst/>
                <a:gdLst/>
                <a:ahLst/>
                <a:cxnLst/>
                <a:rect l="0" t="0" r="0" b="0"/>
                <a:pathLst>
                  <a:path w="4857" h="4856" extrusionOk="0">
                    <a:moveTo>
                      <a:pt x="1" y="0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/>
              </a:p>
            </p:txBody>
          </p:sp>
          <p:sp>
            <p:nvSpPr>
              <p:cNvPr id="588" name="Shape 277">
                <a:extLst>
                  <a:ext uri="{FF2B5EF4-FFF2-40B4-BE49-F238E27FC236}">
                    <a16:creationId xmlns:a16="http://schemas.microsoft.com/office/drawing/2014/main" id="{2E8EA755-5C3F-4B4A-8149-DAE70A607EFE}"/>
                  </a:ext>
                </a:extLst>
              </p:cNvPr>
              <p:cNvSpPr/>
              <p:nvPr/>
            </p:nvSpPr>
            <p:spPr>
              <a:xfrm>
                <a:off x="2190775" y="3097825"/>
                <a:ext cx="121425" cy="121400"/>
              </a:xfrm>
              <a:custGeom>
                <a:avLst/>
                <a:gdLst/>
                <a:ahLst/>
                <a:cxnLst/>
                <a:rect l="0" t="0" r="0" b="0"/>
                <a:pathLst>
                  <a:path w="4857" h="4856" extrusionOk="0">
                    <a:moveTo>
                      <a:pt x="1" y="0"/>
                    </a:moveTo>
                    <a:lnTo>
                      <a:pt x="1" y="4855"/>
                    </a:lnTo>
                    <a:lnTo>
                      <a:pt x="4856" y="4855"/>
                    </a:lnTo>
                    <a:lnTo>
                      <a:pt x="485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/>
              </a:p>
            </p:txBody>
          </p:sp>
          <p:sp>
            <p:nvSpPr>
              <p:cNvPr id="589" name="Shape 278">
                <a:extLst>
                  <a:ext uri="{FF2B5EF4-FFF2-40B4-BE49-F238E27FC236}">
                    <a16:creationId xmlns:a16="http://schemas.microsoft.com/office/drawing/2014/main" id="{7F4FBB71-9DBB-6245-ABF4-A752D36D1590}"/>
                  </a:ext>
                </a:extLst>
              </p:cNvPr>
              <p:cNvSpPr/>
              <p:nvPr/>
            </p:nvSpPr>
            <p:spPr>
              <a:xfrm>
                <a:off x="2190775" y="3248325"/>
                <a:ext cx="121425" cy="121400"/>
              </a:xfrm>
              <a:custGeom>
                <a:avLst/>
                <a:gdLst/>
                <a:ahLst/>
                <a:cxnLst/>
                <a:rect l="0" t="0" r="0" b="0"/>
                <a:pathLst>
                  <a:path w="4857" h="4856" extrusionOk="0">
                    <a:moveTo>
                      <a:pt x="1" y="1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/>
              </a:p>
            </p:txBody>
          </p:sp>
          <p:sp>
            <p:nvSpPr>
              <p:cNvPr id="590" name="Shape 279">
                <a:extLst>
                  <a:ext uri="{FF2B5EF4-FFF2-40B4-BE49-F238E27FC236}">
                    <a16:creationId xmlns:a16="http://schemas.microsoft.com/office/drawing/2014/main" id="{B711157F-2E7F-C64C-8E85-688F44B9E8AF}"/>
                  </a:ext>
                </a:extLst>
              </p:cNvPr>
              <p:cNvSpPr/>
              <p:nvPr/>
            </p:nvSpPr>
            <p:spPr>
              <a:xfrm>
                <a:off x="2190775" y="3398850"/>
                <a:ext cx="121425" cy="121400"/>
              </a:xfrm>
              <a:custGeom>
                <a:avLst/>
                <a:gdLst/>
                <a:ahLst/>
                <a:cxnLst/>
                <a:rect l="0" t="0" r="0" b="0"/>
                <a:pathLst>
                  <a:path w="4857" h="4856" extrusionOk="0">
                    <a:moveTo>
                      <a:pt x="1" y="0"/>
                    </a:moveTo>
                    <a:lnTo>
                      <a:pt x="1" y="4855"/>
                    </a:lnTo>
                    <a:lnTo>
                      <a:pt x="4856" y="4855"/>
                    </a:lnTo>
                    <a:lnTo>
                      <a:pt x="485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/>
              </a:p>
            </p:txBody>
          </p:sp>
          <p:sp>
            <p:nvSpPr>
              <p:cNvPr id="591" name="Shape 280">
                <a:extLst>
                  <a:ext uri="{FF2B5EF4-FFF2-40B4-BE49-F238E27FC236}">
                    <a16:creationId xmlns:a16="http://schemas.microsoft.com/office/drawing/2014/main" id="{A660F791-B5E9-B449-B65D-415CF27FF709}"/>
                  </a:ext>
                </a:extLst>
              </p:cNvPr>
              <p:cNvSpPr/>
              <p:nvPr/>
            </p:nvSpPr>
            <p:spPr>
              <a:xfrm>
                <a:off x="2190775" y="3549350"/>
                <a:ext cx="121425" cy="121400"/>
              </a:xfrm>
              <a:custGeom>
                <a:avLst/>
                <a:gdLst/>
                <a:ahLst/>
                <a:cxnLst/>
                <a:rect l="0" t="0" r="0" b="0"/>
                <a:pathLst>
                  <a:path w="4857" h="4856" extrusionOk="0">
                    <a:moveTo>
                      <a:pt x="1" y="1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/>
              </a:p>
            </p:txBody>
          </p:sp>
          <p:sp>
            <p:nvSpPr>
              <p:cNvPr id="592" name="Shape 281">
                <a:extLst>
                  <a:ext uri="{FF2B5EF4-FFF2-40B4-BE49-F238E27FC236}">
                    <a16:creationId xmlns:a16="http://schemas.microsoft.com/office/drawing/2014/main" id="{AA548DBD-CBB9-E946-9E7D-6C474782CA46}"/>
                  </a:ext>
                </a:extLst>
              </p:cNvPr>
              <p:cNvSpPr/>
              <p:nvPr/>
            </p:nvSpPr>
            <p:spPr>
              <a:xfrm>
                <a:off x="2190775" y="3699875"/>
                <a:ext cx="121425" cy="121400"/>
              </a:xfrm>
              <a:custGeom>
                <a:avLst/>
                <a:gdLst/>
                <a:ahLst/>
                <a:cxnLst/>
                <a:rect l="0" t="0" r="0" b="0"/>
                <a:pathLst>
                  <a:path w="4857" h="4856" extrusionOk="0">
                    <a:moveTo>
                      <a:pt x="1" y="0"/>
                    </a:moveTo>
                    <a:lnTo>
                      <a:pt x="1" y="4855"/>
                    </a:lnTo>
                    <a:lnTo>
                      <a:pt x="4856" y="4855"/>
                    </a:lnTo>
                    <a:lnTo>
                      <a:pt x="485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/>
              </a:p>
            </p:txBody>
          </p:sp>
          <p:sp>
            <p:nvSpPr>
              <p:cNvPr id="593" name="Shape 282">
                <a:extLst>
                  <a:ext uri="{FF2B5EF4-FFF2-40B4-BE49-F238E27FC236}">
                    <a16:creationId xmlns:a16="http://schemas.microsoft.com/office/drawing/2014/main" id="{63182CE2-558C-AF4E-B45C-744E17F55795}"/>
                  </a:ext>
                </a:extLst>
              </p:cNvPr>
              <p:cNvSpPr/>
              <p:nvPr/>
            </p:nvSpPr>
            <p:spPr>
              <a:xfrm>
                <a:off x="2190775" y="4000875"/>
                <a:ext cx="121425" cy="121425"/>
              </a:xfrm>
              <a:custGeom>
                <a:avLst/>
                <a:gdLst/>
                <a:ahLst/>
                <a:cxnLst/>
                <a:rect l="0" t="0" r="0" b="0"/>
                <a:pathLst>
                  <a:path w="4857" h="4857" extrusionOk="0">
                    <a:moveTo>
                      <a:pt x="1" y="1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/>
              </a:p>
            </p:txBody>
          </p:sp>
          <p:sp>
            <p:nvSpPr>
              <p:cNvPr id="594" name="Shape 283">
                <a:extLst>
                  <a:ext uri="{FF2B5EF4-FFF2-40B4-BE49-F238E27FC236}">
                    <a16:creationId xmlns:a16="http://schemas.microsoft.com/office/drawing/2014/main" id="{99E8C832-5640-6D46-993A-BAD72BA08E5A}"/>
                  </a:ext>
                </a:extLst>
              </p:cNvPr>
              <p:cNvSpPr/>
              <p:nvPr/>
            </p:nvSpPr>
            <p:spPr>
              <a:xfrm>
                <a:off x="2190775" y="4151400"/>
                <a:ext cx="121425" cy="121400"/>
              </a:xfrm>
              <a:custGeom>
                <a:avLst/>
                <a:gdLst/>
                <a:ahLst/>
                <a:cxnLst/>
                <a:rect l="0" t="0" r="0" b="0"/>
                <a:pathLst>
                  <a:path w="4857" h="4856" extrusionOk="0">
                    <a:moveTo>
                      <a:pt x="1" y="0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/>
              </a:p>
            </p:txBody>
          </p:sp>
          <p:sp>
            <p:nvSpPr>
              <p:cNvPr id="595" name="Shape 284">
                <a:extLst>
                  <a:ext uri="{FF2B5EF4-FFF2-40B4-BE49-F238E27FC236}">
                    <a16:creationId xmlns:a16="http://schemas.microsoft.com/office/drawing/2014/main" id="{291AAE29-FD45-FD4E-882B-5D6C27BBC168}"/>
                  </a:ext>
                </a:extLst>
              </p:cNvPr>
              <p:cNvSpPr/>
              <p:nvPr/>
            </p:nvSpPr>
            <p:spPr>
              <a:xfrm>
                <a:off x="2190775" y="4452425"/>
                <a:ext cx="121425" cy="121400"/>
              </a:xfrm>
              <a:custGeom>
                <a:avLst/>
                <a:gdLst/>
                <a:ahLst/>
                <a:cxnLst/>
                <a:rect l="0" t="0" r="0" b="0"/>
                <a:pathLst>
                  <a:path w="4857" h="4856" extrusionOk="0">
                    <a:moveTo>
                      <a:pt x="1" y="0"/>
                    </a:moveTo>
                    <a:lnTo>
                      <a:pt x="1" y="4855"/>
                    </a:lnTo>
                    <a:lnTo>
                      <a:pt x="4856" y="4855"/>
                    </a:lnTo>
                    <a:lnTo>
                      <a:pt x="485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/>
              </a:p>
            </p:txBody>
          </p:sp>
          <p:sp>
            <p:nvSpPr>
              <p:cNvPr id="596" name="Shape 285">
                <a:extLst>
                  <a:ext uri="{FF2B5EF4-FFF2-40B4-BE49-F238E27FC236}">
                    <a16:creationId xmlns:a16="http://schemas.microsoft.com/office/drawing/2014/main" id="{9FC95265-2848-974F-82D4-4C40734821D1}"/>
                  </a:ext>
                </a:extLst>
              </p:cNvPr>
              <p:cNvSpPr/>
              <p:nvPr/>
            </p:nvSpPr>
            <p:spPr>
              <a:xfrm>
                <a:off x="2190775" y="4602925"/>
                <a:ext cx="121425" cy="121400"/>
              </a:xfrm>
              <a:custGeom>
                <a:avLst/>
                <a:gdLst/>
                <a:ahLst/>
                <a:cxnLst/>
                <a:rect l="0" t="0" r="0" b="0"/>
                <a:pathLst>
                  <a:path w="4857" h="4856" extrusionOk="0">
                    <a:moveTo>
                      <a:pt x="1" y="1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/>
              </a:p>
            </p:txBody>
          </p:sp>
          <p:sp>
            <p:nvSpPr>
              <p:cNvPr id="597" name="Shape 286">
                <a:extLst>
                  <a:ext uri="{FF2B5EF4-FFF2-40B4-BE49-F238E27FC236}">
                    <a16:creationId xmlns:a16="http://schemas.microsoft.com/office/drawing/2014/main" id="{868653B4-F81E-EE40-8923-A24F89BCAD14}"/>
                  </a:ext>
                </a:extLst>
              </p:cNvPr>
              <p:cNvSpPr/>
              <p:nvPr/>
            </p:nvSpPr>
            <p:spPr>
              <a:xfrm>
                <a:off x="2190775" y="4753450"/>
                <a:ext cx="121425" cy="121400"/>
              </a:xfrm>
              <a:custGeom>
                <a:avLst/>
                <a:gdLst/>
                <a:ahLst/>
                <a:cxnLst/>
                <a:rect l="0" t="0" r="0" b="0"/>
                <a:pathLst>
                  <a:path w="4857" h="4856" extrusionOk="0">
                    <a:moveTo>
                      <a:pt x="1" y="0"/>
                    </a:moveTo>
                    <a:lnTo>
                      <a:pt x="1" y="4855"/>
                    </a:lnTo>
                    <a:lnTo>
                      <a:pt x="4856" y="4855"/>
                    </a:lnTo>
                    <a:lnTo>
                      <a:pt x="485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/>
              </a:p>
            </p:txBody>
          </p:sp>
          <p:sp>
            <p:nvSpPr>
              <p:cNvPr id="598" name="Shape 287">
                <a:extLst>
                  <a:ext uri="{FF2B5EF4-FFF2-40B4-BE49-F238E27FC236}">
                    <a16:creationId xmlns:a16="http://schemas.microsoft.com/office/drawing/2014/main" id="{C5DA1C6E-B2E9-FA40-A0C3-FA44586A0715}"/>
                  </a:ext>
                </a:extLst>
              </p:cNvPr>
              <p:cNvSpPr/>
              <p:nvPr/>
            </p:nvSpPr>
            <p:spPr>
              <a:xfrm>
                <a:off x="2190775" y="5204975"/>
                <a:ext cx="121425" cy="121400"/>
              </a:xfrm>
              <a:custGeom>
                <a:avLst/>
                <a:gdLst/>
                <a:ahLst/>
                <a:cxnLst/>
                <a:rect l="0" t="0" r="0" b="0"/>
                <a:pathLst>
                  <a:path w="4857" h="4856" extrusionOk="0">
                    <a:moveTo>
                      <a:pt x="1" y="0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/>
              </a:p>
            </p:txBody>
          </p:sp>
          <p:sp>
            <p:nvSpPr>
              <p:cNvPr id="599" name="Shape 288">
                <a:extLst>
                  <a:ext uri="{FF2B5EF4-FFF2-40B4-BE49-F238E27FC236}">
                    <a16:creationId xmlns:a16="http://schemas.microsoft.com/office/drawing/2014/main" id="{583D9DA7-C7B8-A541-A51B-B3833CD099EB}"/>
                  </a:ext>
                </a:extLst>
              </p:cNvPr>
              <p:cNvSpPr/>
              <p:nvPr/>
            </p:nvSpPr>
            <p:spPr>
              <a:xfrm>
                <a:off x="2190775" y="5355475"/>
                <a:ext cx="121425" cy="121400"/>
              </a:xfrm>
              <a:custGeom>
                <a:avLst/>
                <a:gdLst/>
                <a:ahLst/>
                <a:cxnLst/>
                <a:rect l="0" t="0" r="0" b="0"/>
                <a:pathLst>
                  <a:path w="4857" h="4856" extrusionOk="0">
                    <a:moveTo>
                      <a:pt x="1" y="1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/>
              </a:p>
            </p:txBody>
          </p:sp>
          <p:sp>
            <p:nvSpPr>
              <p:cNvPr id="600" name="Shape 289">
                <a:extLst>
                  <a:ext uri="{FF2B5EF4-FFF2-40B4-BE49-F238E27FC236}">
                    <a16:creationId xmlns:a16="http://schemas.microsoft.com/office/drawing/2014/main" id="{9182A089-B40D-5A40-A323-8237D9B06405}"/>
                  </a:ext>
                </a:extLst>
              </p:cNvPr>
              <p:cNvSpPr/>
              <p:nvPr/>
            </p:nvSpPr>
            <p:spPr>
              <a:xfrm>
                <a:off x="2341300" y="539125"/>
                <a:ext cx="121400" cy="121425"/>
              </a:xfrm>
              <a:custGeom>
                <a:avLst/>
                <a:gdLst/>
                <a:ahLst/>
                <a:cxnLst/>
                <a:rect l="0" t="0" r="0" b="0"/>
                <a:pathLst>
                  <a:path w="4856" h="4857" extrusionOk="0">
                    <a:moveTo>
                      <a:pt x="0" y="1"/>
                    </a:moveTo>
                    <a:lnTo>
                      <a:pt x="0" y="4856"/>
                    </a:lnTo>
                    <a:lnTo>
                      <a:pt x="4855" y="4856"/>
                    </a:lnTo>
                    <a:lnTo>
                      <a:pt x="4855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/>
              </a:p>
            </p:txBody>
          </p:sp>
          <p:sp>
            <p:nvSpPr>
              <p:cNvPr id="601" name="Shape 290">
                <a:extLst>
                  <a:ext uri="{FF2B5EF4-FFF2-40B4-BE49-F238E27FC236}">
                    <a16:creationId xmlns:a16="http://schemas.microsoft.com/office/drawing/2014/main" id="{3A7E1D20-5CBC-BD4E-8490-8EDE0D7FEDF3}"/>
                  </a:ext>
                </a:extLst>
              </p:cNvPr>
              <p:cNvSpPr/>
              <p:nvPr/>
            </p:nvSpPr>
            <p:spPr>
              <a:xfrm>
                <a:off x="2341300" y="689650"/>
                <a:ext cx="121400" cy="121400"/>
              </a:xfrm>
              <a:custGeom>
                <a:avLst/>
                <a:gdLst/>
                <a:ahLst/>
                <a:cxnLst/>
                <a:rect l="0" t="0" r="0" b="0"/>
                <a:pathLst>
                  <a:path w="4856" h="4856" extrusionOk="0">
                    <a:moveTo>
                      <a:pt x="0" y="0"/>
                    </a:moveTo>
                    <a:lnTo>
                      <a:pt x="0" y="4855"/>
                    </a:lnTo>
                    <a:lnTo>
                      <a:pt x="4855" y="4855"/>
                    </a:lnTo>
                    <a:lnTo>
                      <a:pt x="4855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/>
              </a:p>
            </p:txBody>
          </p:sp>
          <p:sp>
            <p:nvSpPr>
              <p:cNvPr id="602" name="Shape 291">
                <a:extLst>
                  <a:ext uri="{FF2B5EF4-FFF2-40B4-BE49-F238E27FC236}">
                    <a16:creationId xmlns:a16="http://schemas.microsoft.com/office/drawing/2014/main" id="{FB9275DC-7D8B-2D45-A93F-4EA146A5439D}"/>
                  </a:ext>
                </a:extLst>
              </p:cNvPr>
              <p:cNvSpPr/>
              <p:nvPr/>
            </p:nvSpPr>
            <p:spPr>
              <a:xfrm>
                <a:off x="2341300" y="990675"/>
                <a:ext cx="121400" cy="121400"/>
              </a:xfrm>
              <a:custGeom>
                <a:avLst/>
                <a:gdLst/>
                <a:ahLst/>
                <a:cxnLst/>
                <a:rect l="0" t="0" r="0" b="0"/>
                <a:pathLst>
                  <a:path w="4856" h="4856" extrusionOk="0">
                    <a:moveTo>
                      <a:pt x="0" y="0"/>
                    </a:moveTo>
                    <a:lnTo>
                      <a:pt x="0" y="4855"/>
                    </a:lnTo>
                    <a:lnTo>
                      <a:pt x="4855" y="4855"/>
                    </a:lnTo>
                    <a:lnTo>
                      <a:pt x="4855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/>
              </a:p>
            </p:txBody>
          </p:sp>
          <p:sp>
            <p:nvSpPr>
              <p:cNvPr id="603" name="Shape 292">
                <a:extLst>
                  <a:ext uri="{FF2B5EF4-FFF2-40B4-BE49-F238E27FC236}">
                    <a16:creationId xmlns:a16="http://schemas.microsoft.com/office/drawing/2014/main" id="{8EA91354-3831-014C-8F3C-22BA87212F1C}"/>
                  </a:ext>
                </a:extLst>
              </p:cNvPr>
              <p:cNvSpPr/>
              <p:nvPr/>
            </p:nvSpPr>
            <p:spPr>
              <a:xfrm>
                <a:off x="2341300" y="1291700"/>
                <a:ext cx="121400" cy="121400"/>
              </a:xfrm>
              <a:custGeom>
                <a:avLst/>
                <a:gdLst/>
                <a:ahLst/>
                <a:cxnLst/>
                <a:rect l="0" t="0" r="0" b="0"/>
                <a:pathLst>
                  <a:path w="4856" h="4856" extrusionOk="0">
                    <a:moveTo>
                      <a:pt x="0" y="0"/>
                    </a:moveTo>
                    <a:lnTo>
                      <a:pt x="0" y="4855"/>
                    </a:lnTo>
                    <a:lnTo>
                      <a:pt x="4855" y="4855"/>
                    </a:lnTo>
                    <a:lnTo>
                      <a:pt x="4855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/>
              </a:p>
            </p:txBody>
          </p:sp>
          <p:sp>
            <p:nvSpPr>
              <p:cNvPr id="604" name="Shape 293">
                <a:extLst>
                  <a:ext uri="{FF2B5EF4-FFF2-40B4-BE49-F238E27FC236}">
                    <a16:creationId xmlns:a16="http://schemas.microsoft.com/office/drawing/2014/main" id="{5DFAA185-01C9-2541-8E0E-D5D8CCEE9FB5}"/>
                  </a:ext>
                </a:extLst>
              </p:cNvPr>
              <p:cNvSpPr/>
              <p:nvPr/>
            </p:nvSpPr>
            <p:spPr>
              <a:xfrm>
                <a:off x="2341300" y="1442200"/>
                <a:ext cx="121400" cy="121400"/>
              </a:xfrm>
              <a:custGeom>
                <a:avLst/>
                <a:gdLst/>
                <a:ahLst/>
                <a:cxnLst/>
                <a:rect l="0" t="0" r="0" b="0"/>
                <a:pathLst>
                  <a:path w="4856" h="4856" extrusionOk="0">
                    <a:moveTo>
                      <a:pt x="0" y="0"/>
                    </a:moveTo>
                    <a:lnTo>
                      <a:pt x="0" y="4856"/>
                    </a:lnTo>
                    <a:lnTo>
                      <a:pt x="4855" y="4856"/>
                    </a:lnTo>
                    <a:lnTo>
                      <a:pt x="4855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/>
              </a:p>
            </p:txBody>
          </p:sp>
          <p:sp>
            <p:nvSpPr>
              <p:cNvPr id="605" name="Shape 294">
                <a:extLst>
                  <a:ext uri="{FF2B5EF4-FFF2-40B4-BE49-F238E27FC236}">
                    <a16:creationId xmlns:a16="http://schemas.microsoft.com/office/drawing/2014/main" id="{EDC4B37D-C7E2-4F4C-9D15-8A1095D410A7}"/>
                  </a:ext>
                </a:extLst>
              </p:cNvPr>
              <p:cNvSpPr/>
              <p:nvPr/>
            </p:nvSpPr>
            <p:spPr>
              <a:xfrm>
                <a:off x="2341300" y="1592700"/>
                <a:ext cx="121400" cy="121425"/>
              </a:xfrm>
              <a:custGeom>
                <a:avLst/>
                <a:gdLst/>
                <a:ahLst/>
                <a:cxnLst/>
                <a:rect l="0" t="0" r="0" b="0"/>
                <a:pathLst>
                  <a:path w="4856" h="4857" extrusionOk="0">
                    <a:moveTo>
                      <a:pt x="0" y="1"/>
                    </a:moveTo>
                    <a:lnTo>
                      <a:pt x="0" y="4856"/>
                    </a:lnTo>
                    <a:lnTo>
                      <a:pt x="4855" y="4856"/>
                    </a:lnTo>
                    <a:lnTo>
                      <a:pt x="4855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/>
              </a:p>
            </p:txBody>
          </p:sp>
          <p:sp>
            <p:nvSpPr>
              <p:cNvPr id="606" name="Shape 295">
                <a:extLst>
                  <a:ext uri="{FF2B5EF4-FFF2-40B4-BE49-F238E27FC236}">
                    <a16:creationId xmlns:a16="http://schemas.microsoft.com/office/drawing/2014/main" id="{FD8CAA2A-77DF-104B-95E0-14E3D3852D21}"/>
                  </a:ext>
                </a:extLst>
              </p:cNvPr>
              <p:cNvSpPr/>
              <p:nvPr/>
            </p:nvSpPr>
            <p:spPr>
              <a:xfrm>
                <a:off x="2341300" y="1743225"/>
                <a:ext cx="121400" cy="121400"/>
              </a:xfrm>
              <a:custGeom>
                <a:avLst/>
                <a:gdLst/>
                <a:ahLst/>
                <a:cxnLst/>
                <a:rect l="0" t="0" r="0" b="0"/>
                <a:pathLst>
                  <a:path w="4856" h="4856" extrusionOk="0">
                    <a:moveTo>
                      <a:pt x="0" y="0"/>
                    </a:moveTo>
                    <a:lnTo>
                      <a:pt x="0" y="4856"/>
                    </a:lnTo>
                    <a:lnTo>
                      <a:pt x="4855" y="4856"/>
                    </a:lnTo>
                    <a:lnTo>
                      <a:pt x="4855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/>
              </a:p>
            </p:txBody>
          </p:sp>
          <p:sp>
            <p:nvSpPr>
              <p:cNvPr id="607" name="Shape 296">
                <a:extLst>
                  <a:ext uri="{FF2B5EF4-FFF2-40B4-BE49-F238E27FC236}">
                    <a16:creationId xmlns:a16="http://schemas.microsoft.com/office/drawing/2014/main" id="{9985DFFD-2D59-764E-8458-3064B831FA84}"/>
                  </a:ext>
                </a:extLst>
              </p:cNvPr>
              <p:cNvSpPr/>
              <p:nvPr/>
            </p:nvSpPr>
            <p:spPr>
              <a:xfrm>
                <a:off x="2341300" y="2194750"/>
                <a:ext cx="121400" cy="121400"/>
              </a:xfrm>
              <a:custGeom>
                <a:avLst/>
                <a:gdLst/>
                <a:ahLst/>
                <a:cxnLst/>
                <a:rect l="0" t="0" r="0" b="0"/>
                <a:pathLst>
                  <a:path w="4856" h="4856" extrusionOk="0">
                    <a:moveTo>
                      <a:pt x="0" y="1"/>
                    </a:moveTo>
                    <a:lnTo>
                      <a:pt x="0" y="4856"/>
                    </a:lnTo>
                    <a:lnTo>
                      <a:pt x="4855" y="4856"/>
                    </a:lnTo>
                    <a:lnTo>
                      <a:pt x="4855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/>
              </a:p>
            </p:txBody>
          </p:sp>
          <p:sp>
            <p:nvSpPr>
              <p:cNvPr id="608" name="Shape 297">
                <a:extLst>
                  <a:ext uri="{FF2B5EF4-FFF2-40B4-BE49-F238E27FC236}">
                    <a16:creationId xmlns:a16="http://schemas.microsoft.com/office/drawing/2014/main" id="{DB8F8F00-DC57-7948-8306-08BC60CE33A9}"/>
                  </a:ext>
                </a:extLst>
              </p:cNvPr>
              <p:cNvSpPr/>
              <p:nvPr/>
            </p:nvSpPr>
            <p:spPr>
              <a:xfrm>
                <a:off x="2341300" y="2345275"/>
                <a:ext cx="121400" cy="121400"/>
              </a:xfrm>
              <a:custGeom>
                <a:avLst/>
                <a:gdLst/>
                <a:ahLst/>
                <a:cxnLst/>
                <a:rect l="0" t="0" r="0" b="0"/>
                <a:pathLst>
                  <a:path w="4856" h="4856" extrusionOk="0">
                    <a:moveTo>
                      <a:pt x="0" y="0"/>
                    </a:moveTo>
                    <a:lnTo>
                      <a:pt x="0" y="4855"/>
                    </a:lnTo>
                    <a:lnTo>
                      <a:pt x="4855" y="4855"/>
                    </a:lnTo>
                    <a:lnTo>
                      <a:pt x="4855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/>
              </a:p>
            </p:txBody>
          </p:sp>
          <p:sp>
            <p:nvSpPr>
              <p:cNvPr id="609" name="Shape 298">
                <a:extLst>
                  <a:ext uri="{FF2B5EF4-FFF2-40B4-BE49-F238E27FC236}">
                    <a16:creationId xmlns:a16="http://schemas.microsoft.com/office/drawing/2014/main" id="{BF75A95D-F4DB-8942-8D4B-236714774EA1}"/>
                  </a:ext>
                </a:extLst>
              </p:cNvPr>
              <p:cNvSpPr/>
              <p:nvPr/>
            </p:nvSpPr>
            <p:spPr>
              <a:xfrm>
                <a:off x="2341300" y="2495775"/>
                <a:ext cx="121400" cy="121400"/>
              </a:xfrm>
              <a:custGeom>
                <a:avLst/>
                <a:gdLst/>
                <a:ahLst/>
                <a:cxnLst/>
                <a:rect l="0" t="0" r="0" b="0"/>
                <a:pathLst>
                  <a:path w="4856" h="4856" extrusionOk="0">
                    <a:moveTo>
                      <a:pt x="0" y="1"/>
                    </a:moveTo>
                    <a:lnTo>
                      <a:pt x="0" y="4856"/>
                    </a:lnTo>
                    <a:lnTo>
                      <a:pt x="4855" y="4856"/>
                    </a:lnTo>
                    <a:lnTo>
                      <a:pt x="4855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/>
              </a:p>
            </p:txBody>
          </p:sp>
          <p:sp>
            <p:nvSpPr>
              <p:cNvPr id="610" name="Shape 299">
                <a:extLst>
                  <a:ext uri="{FF2B5EF4-FFF2-40B4-BE49-F238E27FC236}">
                    <a16:creationId xmlns:a16="http://schemas.microsoft.com/office/drawing/2014/main" id="{5B0A9F99-4FA2-0246-B330-61C94CCCAC2C}"/>
                  </a:ext>
                </a:extLst>
              </p:cNvPr>
              <p:cNvSpPr/>
              <p:nvPr/>
            </p:nvSpPr>
            <p:spPr>
              <a:xfrm>
                <a:off x="2341300" y="2646275"/>
                <a:ext cx="121400" cy="121425"/>
              </a:xfrm>
              <a:custGeom>
                <a:avLst/>
                <a:gdLst/>
                <a:ahLst/>
                <a:cxnLst/>
                <a:rect l="0" t="0" r="0" b="0"/>
                <a:pathLst>
                  <a:path w="4856" h="4857" extrusionOk="0">
                    <a:moveTo>
                      <a:pt x="0" y="1"/>
                    </a:moveTo>
                    <a:lnTo>
                      <a:pt x="0" y="4856"/>
                    </a:lnTo>
                    <a:lnTo>
                      <a:pt x="4855" y="4856"/>
                    </a:lnTo>
                    <a:lnTo>
                      <a:pt x="4855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/>
              </a:p>
            </p:txBody>
          </p:sp>
          <p:sp>
            <p:nvSpPr>
              <p:cNvPr id="611" name="Shape 300">
                <a:extLst>
                  <a:ext uri="{FF2B5EF4-FFF2-40B4-BE49-F238E27FC236}">
                    <a16:creationId xmlns:a16="http://schemas.microsoft.com/office/drawing/2014/main" id="{3A0E53A0-2FB5-9340-9C11-0FC86CC10369}"/>
                  </a:ext>
                </a:extLst>
              </p:cNvPr>
              <p:cNvSpPr/>
              <p:nvPr/>
            </p:nvSpPr>
            <p:spPr>
              <a:xfrm>
                <a:off x="2341300" y="2796800"/>
                <a:ext cx="121400" cy="121400"/>
              </a:xfrm>
              <a:custGeom>
                <a:avLst/>
                <a:gdLst/>
                <a:ahLst/>
                <a:cxnLst/>
                <a:rect l="0" t="0" r="0" b="0"/>
                <a:pathLst>
                  <a:path w="4856" h="4856" extrusionOk="0">
                    <a:moveTo>
                      <a:pt x="0" y="0"/>
                    </a:moveTo>
                    <a:lnTo>
                      <a:pt x="0" y="4856"/>
                    </a:lnTo>
                    <a:lnTo>
                      <a:pt x="4855" y="4856"/>
                    </a:lnTo>
                    <a:lnTo>
                      <a:pt x="4855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/>
              </a:p>
            </p:txBody>
          </p:sp>
          <p:sp>
            <p:nvSpPr>
              <p:cNvPr id="612" name="Shape 301">
                <a:extLst>
                  <a:ext uri="{FF2B5EF4-FFF2-40B4-BE49-F238E27FC236}">
                    <a16:creationId xmlns:a16="http://schemas.microsoft.com/office/drawing/2014/main" id="{9CE8AEA0-0F5E-B448-AADB-D48805955564}"/>
                  </a:ext>
                </a:extLst>
              </p:cNvPr>
              <p:cNvSpPr/>
              <p:nvPr/>
            </p:nvSpPr>
            <p:spPr>
              <a:xfrm>
                <a:off x="2341300" y="2947300"/>
                <a:ext cx="121400" cy="121425"/>
              </a:xfrm>
              <a:custGeom>
                <a:avLst/>
                <a:gdLst/>
                <a:ahLst/>
                <a:cxnLst/>
                <a:rect l="0" t="0" r="0" b="0"/>
                <a:pathLst>
                  <a:path w="4856" h="4857" extrusionOk="0">
                    <a:moveTo>
                      <a:pt x="0" y="1"/>
                    </a:moveTo>
                    <a:lnTo>
                      <a:pt x="0" y="4856"/>
                    </a:lnTo>
                    <a:lnTo>
                      <a:pt x="4855" y="4856"/>
                    </a:lnTo>
                    <a:lnTo>
                      <a:pt x="4855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/>
              </a:p>
            </p:txBody>
          </p:sp>
          <p:sp>
            <p:nvSpPr>
              <p:cNvPr id="613" name="Shape 302">
                <a:extLst>
                  <a:ext uri="{FF2B5EF4-FFF2-40B4-BE49-F238E27FC236}">
                    <a16:creationId xmlns:a16="http://schemas.microsoft.com/office/drawing/2014/main" id="{84C43EE3-C112-A349-A84C-99D529A7CF33}"/>
                  </a:ext>
                </a:extLst>
              </p:cNvPr>
              <p:cNvSpPr/>
              <p:nvPr/>
            </p:nvSpPr>
            <p:spPr>
              <a:xfrm>
                <a:off x="2341300" y="3097825"/>
                <a:ext cx="121400" cy="121400"/>
              </a:xfrm>
              <a:custGeom>
                <a:avLst/>
                <a:gdLst/>
                <a:ahLst/>
                <a:cxnLst/>
                <a:rect l="0" t="0" r="0" b="0"/>
                <a:pathLst>
                  <a:path w="4856" h="4856" extrusionOk="0">
                    <a:moveTo>
                      <a:pt x="0" y="0"/>
                    </a:moveTo>
                    <a:lnTo>
                      <a:pt x="0" y="4855"/>
                    </a:lnTo>
                    <a:lnTo>
                      <a:pt x="4855" y="4855"/>
                    </a:lnTo>
                    <a:lnTo>
                      <a:pt x="4855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/>
              </a:p>
            </p:txBody>
          </p:sp>
          <p:sp>
            <p:nvSpPr>
              <p:cNvPr id="614" name="Shape 303">
                <a:extLst>
                  <a:ext uri="{FF2B5EF4-FFF2-40B4-BE49-F238E27FC236}">
                    <a16:creationId xmlns:a16="http://schemas.microsoft.com/office/drawing/2014/main" id="{940974C7-11B9-6049-AAB3-A2F8E32320E2}"/>
                  </a:ext>
                </a:extLst>
              </p:cNvPr>
              <p:cNvSpPr/>
              <p:nvPr/>
            </p:nvSpPr>
            <p:spPr>
              <a:xfrm>
                <a:off x="2341300" y="3248325"/>
                <a:ext cx="121400" cy="121400"/>
              </a:xfrm>
              <a:custGeom>
                <a:avLst/>
                <a:gdLst/>
                <a:ahLst/>
                <a:cxnLst/>
                <a:rect l="0" t="0" r="0" b="0"/>
                <a:pathLst>
                  <a:path w="4856" h="4856" extrusionOk="0">
                    <a:moveTo>
                      <a:pt x="0" y="1"/>
                    </a:moveTo>
                    <a:lnTo>
                      <a:pt x="0" y="4856"/>
                    </a:lnTo>
                    <a:lnTo>
                      <a:pt x="4855" y="4856"/>
                    </a:lnTo>
                    <a:lnTo>
                      <a:pt x="4855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/>
              </a:p>
            </p:txBody>
          </p:sp>
          <p:sp>
            <p:nvSpPr>
              <p:cNvPr id="615" name="Shape 304">
                <a:extLst>
                  <a:ext uri="{FF2B5EF4-FFF2-40B4-BE49-F238E27FC236}">
                    <a16:creationId xmlns:a16="http://schemas.microsoft.com/office/drawing/2014/main" id="{76C2D448-C423-B143-955A-2C8FAB0DAD5F}"/>
                  </a:ext>
                </a:extLst>
              </p:cNvPr>
              <p:cNvSpPr/>
              <p:nvPr/>
            </p:nvSpPr>
            <p:spPr>
              <a:xfrm>
                <a:off x="2341300" y="3398850"/>
                <a:ext cx="121400" cy="121400"/>
              </a:xfrm>
              <a:custGeom>
                <a:avLst/>
                <a:gdLst/>
                <a:ahLst/>
                <a:cxnLst/>
                <a:rect l="0" t="0" r="0" b="0"/>
                <a:pathLst>
                  <a:path w="4856" h="4856" extrusionOk="0">
                    <a:moveTo>
                      <a:pt x="0" y="0"/>
                    </a:moveTo>
                    <a:lnTo>
                      <a:pt x="0" y="4855"/>
                    </a:lnTo>
                    <a:lnTo>
                      <a:pt x="4855" y="4855"/>
                    </a:lnTo>
                    <a:lnTo>
                      <a:pt x="4855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/>
              </a:p>
            </p:txBody>
          </p:sp>
          <p:sp>
            <p:nvSpPr>
              <p:cNvPr id="616" name="Shape 305">
                <a:extLst>
                  <a:ext uri="{FF2B5EF4-FFF2-40B4-BE49-F238E27FC236}">
                    <a16:creationId xmlns:a16="http://schemas.microsoft.com/office/drawing/2014/main" id="{F2EDCD9E-F2BC-5C45-B589-9840F205A31B}"/>
                  </a:ext>
                </a:extLst>
              </p:cNvPr>
              <p:cNvSpPr/>
              <p:nvPr/>
            </p:nvSpPr>
            <p:spPr>
              <a:xfrm>
                <a:off x="2341300" y="3549350"/>
                <a:ext cx="121400" cy="121400"/>
              </a:xfrm>
              <a:custGeom>
                <a:avLst/>
                <a:gdLst/>
                <a:ahLst/>
                <a:cxnLst/>
                <a:rect l="0" t="0" r="0" b="0"/>
                <a:pathLst>
                  <a:path w="4856" h="4856" extrusionOk="0">
                    <a:moveTo>
                      <a:pt x="0" y="1"/>
                    </a:moveTo>
                    <a:lnTo>
                      <a:pt x="0" y="4856"/>
                    </a:lnTo>
                    <a:lnTo>
                      <a:pt x="4855" y="4856"/>
                    </a:lnTo>
                    <a:lnTo>
                      <a:pt x="4855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/>
              </a:p>
            </p:txBody>
          </p:sp>
          <p:sp>
            <p:nvSpPr>
              <p:cNvPr id="617" name="Shape 306">
                <a:extLst>
                  <a:ext uri="{FF2B5EF4-FFF2-40B4-BE49-F238E27FC236}">
                    <a16:creationId xmlns:a16="http://schemas.microsoft.com/office/drawing/2014/main" id="{05FBFD15-0284-7E46-8B10-2682871C0ED4}"/>
                  </a:ext>
                </a:extLst>
              </p:cNvPr>
              <p:cNvSpPr/>
              <p:nvPr/>
            </p:nvSpPr>
            <p:spPr>
              <a:xfrm>
                <a:off x="2341300" y="3850375"/>
                <a:ext cx="121400" cy="121400"/>
              </a:xfrm>
              <a:custGeom>
                <a:avLst/>
                <a:gdLst/>
                <a:ahLst/>
                <a:cxnLst/>
                <a:rect l="0" t="0" r="0" b="0"/>
                <a:pathLst>
                  <a:path w="4856" h="4856" extrusionOk="0">
                    <a:moveTo>
                      <a:pt x="0" y="0"/>
                    </a:moveTo>
                    <a:lnTo>
                      <a:pt x="0" y="4856"/>
                    </a:lnTo>
                    <a:lnTo>
                      <a:pt x="4855" y="4856"/>
                    </a:lnTo>
                    <a:lnTo>
                      <a:pt x="4855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/>
              </a:p>
            </p:txBody>
          </p:sp>
          <p:sp>
            <p:nvSpPr>
              <p:cNvPr id="618" name="Shape 307">
                <a:extLst>
                  <a:ext uri="{FF2B5EF4-FFF2-40B4-BE49-F238E27FC236}">
                    <a16:creationId xmlns:a16="http://schemas.microsoft.com/office/drawing/2014/main" id="{6F4E5CA0-E10F-5444-8968-E188C8212CBD}"/>
                  </a:ext>
                </a:extLst>
              </p:cNvPr>
              <p:cNvSpPr/>
              <p:nvPr/>
            </p:nvSpPr>
            <p:spPr>
              <a:xfrm>
                <a:off x="2341300" y="4151400"/>
                <a:ext cx="121400" cy="121400"/>
              </a:xfrm>
              <a:custGeom>
                <a:avLst/>
                <a:gdLst/>
                <a:ahLst/>
                <a:cxnLst/>
                <a:rect l="0" t="0" r="0" b="0"/>
                <a:pathLst>
                  <a:path w="4856" h="4856" extrusionOk="0">
                    <a:moveTo>
                      <a:pt x="0" y="0"/>
                    </a:moveTo>
                    <a:lnTo>
                      <a:pt x="0" y="4856"/>
                    </a:lnTo>
                    <a:lnTo>
                      <a:pt x="4855" y="4856"/>
                    </a:lnTo>
                    <a:lnTo>
                      <a:pt x="4855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/>
              </a:p>
            </p:txBody>
          </p:sp>
          <p:sp>
            <p:nvSpPr>
              <p:cNvPr id="619" name="Shape 308">
                <a:extLst>
                  <a:ext uri="{FF2B5EF4-FFF2-40B4-BE49-F238E27FC236}">
                    <a16:creationId xmlns:a16="http://schemas.microsoft.com/office/drawing/2014/main" id="{674EADC0-76FB-8246-BA57-461BB5AC18F5}"/>
                  </a:ext>
                </a:extLst>
              </p:cNvPr>
              <p:cNvSpPr/>
              <p:nvPr/>
            </p:nvSpPr>
            <p:spPr>
              <a:xfrm>
                <a:off x="2341300" y="4301900"/>
                <a:ext cx="121400" cy="121400"/>
              </a:xfrm>
              <a:custGeom>
                <a:avLst/>
                <a:gdLst/>
                <a:ahLst/>
                <a:cxnLst/>
                <a:rect l="0" t="0" r="0" b="0"/>
                <a:pathLst>
                  <a:path w="4856" h="4856" extrusionOk="0">
                    <a:moveTo>
                      <a:pt x="0" y="1"/>
                    </a:moveTo>
                    <a:lnTo>
                      <a:pt x="0" y="4856"/>
                    </a:lnTo>
                    <a:lnTo>
                      <a:pt x="4855" y="4856"/>
                    </a:lnTo>
                    <a:lnTo>
                      <a:pt x="4855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/>
              </a:p>
            </p:txBody>
          </p:sp>
          <p:sp>
            <p:nvSpPr>
              <p:cNvPr id="620" name="Shape 309">
                <a:extLst>
                  <a:ext uri="{FF2B5EF4-FFF2-40B4-BE49-F238E27FC236}">
                    <a16:creationId xmlns:a16="http://schemas.microsoft.com/office/drawing/2014/main" id="{3B2D8B21-16DB-C742-881A-2C77913CF68E}"/>
                  </a:ext>
                </a:extLst>
              </p:cNvPr>
              <p:cNvSpPr/>
              <p:nvPr/>
            </p:nvSpPr>
            <p:spPr>
              <a:xfrm>
                <a:off x="2341300" y="4452425"/>
                <a:ext cx="121400" cy="121400"/>
              </a:xfrm>
              <a:custGeom>
                <a:avLst/>
                <a:gdLst/>
                <a:ahLst/>
                <a:cxnLst/>
                <a:rect l="0" t="0" r="0" b="0"/>
                <a:pathLst>
                  <a:path w="4856" h="4856" extrusionOk="0">
                    <a:moveTo>
                      <a:pt x="0" y="0"/>
                    </a:moveTo>
                    <a:lnTo>
                      <a:pt x="0" y="4855"/>
                    </a:lnTo>
                    <a:lnTo>
                      <a:pt x="4855" y="4855"/>
                    </a:lnTo>
                    <a:lnTo>
                      <a:pt x="4855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/>
              </a:p>
            </p:txBody>
          </p:sp>
          <p:sp>
            <p:nvSpPr>
              <p:cNvPr id="621" name="Shape 310">
                <a:extLst>
                  <a:ext uri="{FF2B5EF4-FFF2-40B4-BE49-F238E27FC236}">
                    <a16:creationId xmlns:a16="http://schemas.microsoft.com/office/drawing/2014/main" id="{819BE70C-ACBC-9249-AE1D-E91B643E9858}"/>
                  </a:ext>
                </a:extLst>
              </p:cNvPr>
              <p:cNvSpPr/>
              <p:nvPr/>
            </p:nvSpPr>
            <p:spPr>
              <a:xfrm>
                <a:off x="2341300" y="4602925"/>
                <a:ext cx="121400" cy="121400"/>
              </a:xfrm>
              <a:custGeom>
                <a:avLst/>
                <a:gdLst/>
                <a:ahLst/>
                <a:cxnLst/>
                <a:rect l="0" t="0" r="0" b="0"/>
                <a:pathLst>
                  <a:path w="4856" h="4856" extrusionOk="0">
                    <a:moveTo>
                      <a:pt x="0" y="1"/>
                    </a:moveTo>
                    <a:lnTo>
                      <a:pt x="0" y="4856"/>
                    </a:lnTo>
                    <a:lnTo>
                      <a:pt x="4855" y="4856"/>
                    </a:lnTo>
                    <a:lnTo>
                      <a:pt x="4855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/>
              </a:p>
            </p:txBody>
          </p:sp>
          <p:sp>
            <p:nvSpPr>
              <p:cNvPr id="622" name="Shape 311">
                <a:extLst>
                  <a:ext uri="{FF2B5EF4-FFF2-40B4-BE49-F238E27FC236}">
                    <a16:creationId xmlns:a16="http://schemas.microsoft.com/office/drawing/2014/main" id="{EB5F0F3F-2E55-F648-B253-8EC977035B0E}"/>
                  </a:ext>
                </a:extLst>
              </p:cNvPr>
              <p:cNvSpPr/>
              <p:nvPr/>
            </p:nvSpPr>
            <p:spPr>
              <a:xfrm>
                <a:off x="2341300" y="4903950"/>
                <a:ext cx="121400" cy="121400"/>
              </a:xfrm>
              <a:custGeom>
                <a:avLst/>
                <a:gdLst/>
                <a:ahLst/>
                <a:cxnLst/>
                <a:rect l="0" t="0" r="0" b="0"/>
                <a:pathLst>
                  <a:path w="4856" h="4856" extrusionOk="0">
                    <a:moveTo>
                      <a:pt x="0" y="1"/>
                    </a:moveTo>
                    <a:lnTo>
                      <a:pt x="0" y="4856"/>
                    </a:lnTo>
                    <a:lnTo>
                      <a:pt x="4855" y="4856"/>
                    </a:lnTo>
                    <a:lnTo>
                      <a:pt x="4855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/>
              </a:p>
            </p:txBody>
          </p:sp>
          <p:sp>
            <p:nvSpPr>
              <p:cNvPr id="623" name="Shape 312">
                <a:extLst>
                  <a:ext uri="{FF2B5EF4-FFF2-40B4-BE49-F238E27FC236}">
                    <a16:creationId xmlns:a16="http://schemas.microsoft.com/office/drawing/2014/main" id="{1665692C-C836-094A-876F-F184AD540CDE}"/>
                  </a:ext>
                </a:extLst>
              </p:cNvPr>
              <p:cNvSpPr/>
              <p:nvPr/>
            </p:nvSpPr>
            <p:spPr>
              <a:xfrm>
                <a:off x="2341300" y="5054450"/>
                <a:ext cx="121400" cy="121425"/>
              </a:xfrm>
              <a:custGeom>
                <a:avLst/>
                <a:gdLst/>
                <a:ahLst/>
                <a:cxnLst/>
                <a:rect l="0" t="0" r="0" b="0"/>
                <a:pathLst>
                  <a:path w="4856" h="4857" extrusionOk="0">
                    <a:moveTo>
                      <a:pt x="0" y="1"/>
                    </a:moveTo>
                    <a:lnTo>
                      <a:pt x="0" y="4856"/>
                    </a:lnTo>
                    <a:lnTo>
                      <a:pt x="4855" y="4856"/>
                    </a:lnTo>
                    <a:lnTo>
                      <a:pt x="4855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/>
              </a:p>
            </p:txBody>
          </p:sp>
          <p:sp>
            <p:nvSpPr>
              <p:cNvPr id="624" name="Shape 313">
                <a:extLst>
                  <a:ext uri="{FF2B5EF4-FFF2-40B4-BE49-F238E27FC236}">
                    <a16:creationId xmlns:a16="http://schemas.microsoft.com/office/drawing/2014/main" id="{859D2621-B60C-0B4F-938F-E8BE7DD282F7}"/>
                  </a:ext>
                </a:extLst>
              </p:cNvPr>
              <p:cNvSpPr/>
              <p:nvPr/>
            </p:nvSpPr>
            <p:spPr>
              <a:xfrm>
                <a:off x="2341300" y="5204975"/>
                <a:ext cx="121400" cy="121400"/>
              </a:xfrm>
              <a:custGeom>
                <a:avLst/>
                <a:gdLst/>
                <a:ahLst/>
                <a:cxnLst/>
                <a:rect l="0" t="0" r="0" b="0"/>
                <a:pathLst>
                  <a:path w="4856" h="4856" extrusionOk="0">
                    <a:moveTo>
                      <a:pt x="0" y="0"/>
                    </a:moveTo>
                    <a:lnTo>
                      <a:pt x="0" y="4856"/>
                    </a:lnTo>
                    <a:lnTo>
                      <a:pt x="4855" y="4856"/>
                    </a:lnTo>
                    <a:lnTo>
                      <a:pt x="4855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/>
              </a:p>
            </p:txBody>
          </p:sp>
          <p:sp>
            <p:nvSpPr>
              <p:cNvPr id="625" name="Shape 314">
                <a:extLst>
                  <a:ext uri="{FF2B5EF4-FFF2-40B4-BE49-F238E27FC236}">
                    <a16:creationId xmlns:a16="http://schemas.microsoft.com/office/drawing/2014/main" id="{D63F9CD9-EC71-B44A-9F02-F9EC29FDCE2E}"/>
                  </a:ext>
                </a:extLst>
              </p:cNvPr>
              <p:cNvSpPr/>
              <p:nvPr/>
            </p:nvSpPr>
            <p:spPr>
              <a:xfrm>
                <a:off x="2341300" y="5355475"/>
                <a:ext cx="121400" cy="121400"/>
              </a:xfrm>
              <a:custGeom>
                <a:avLst/>
                <a:gdLst/>
                <a:ahLst/>
                <a:cxnLst/>
                <a:rect l="0" t="0" r="0" b="0"/>
                <a:pathLst>
                  <a:path w="4856" h="4856" extrusionOk="0">
                    <a:moveTo>
                      <a:pt x="0" y="1"/>
                    </a:moveTo>
                    <a:lnTo>
                      <a:pt x="0" y="4856"/>
                    </a:lnTo>
                    <a:lnTo>
                      <a:pt x="4855" y="4856"/>
                    </a:lnTo>
                    <a:lnTo>
                      <a:pt x="4855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/>
              </a:p>
            </p:txBody>
          </p:sp>
          <p:sp>
            <p:nvSpPr>
              <p:cNvPr id="626" name="Shape 315">
                <a:extLst>
                  <a:ext uri="{FF2B5EF4-FFF2-40B4-BE49-F238E27FC236}">
                    <a16:creationId xmlns:a16="http://schemas.microsoft.com/office/drawing/2014/main" id="{6CBC844B-8E54-A147-A5B6-2BE95C41FEF4}"/>
                  </a:ext>
                </a:extLst>
              </p:cNvPr>
              <p:cNvSpPr/>
              <p:nvPr/>
            </p:nvSpPr>
            <p:spPr>
              <a:xfrm>
                <a:off x="2491800" y="388625"/>
                <a:ext cx="121400" cy="121400"/>
              </a:xfrm>
              <a:custGeom>
                <a:avLst/>
                <a:gdLst/>
                <a:ahLst/>
                <a:cxnLst/>
                <a:rect l="0" t="0" r="0" b="0"/>
                <a:pathLst>
                  <a:path w="4856" h="4856" extrusionOk="0">
                    <a:moveTo>
                      <a:pt x="1" y="0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/>
              </a:p>
            </p:txBody>
          </p:sp>
          <p:sp>
            <p:nvSpPr>
              <p:cNvPr id="627" name="Shape 316">
                <a:extLst>
                  <a:ext uri="{FF2B5EF4-FFF2-40B4-BE49-F238E27FC236}">
                    <a16:creationId xmlns:a16="http://schemas.microsoft.com/office/drawing/2014/main" id="{5DEFD86F-B640-C642-BBF4-5DBB45EB906F}"/>
                  </a:ext>
                </a:extLst>
              </p:cNvPr>
              <p:cNvSpPr/>
              <p:nvPr/>
            </p:nvSpPr>
            <p:spPr>
              <a:xfrm>
                <a:off x="2491800" y="689650"/>
                <a:ext cx="121400" cy="121400"/>
              </a:xfrm>
              <a:custGeom>
                <a:avLst/>
                <a:gdLst/>
                <a:ahLst/>
                <a:cxnLst/>
                <a:rect l="0" t="0" r="0" b="0"/>
                <a:pathLst>
                  <a:path w="4856" h="4856" extrusionOk="0">
                    <a:moveTo>
                      <a:pt x="1" y="0"/>
                    </a:moveTo>
                    <a:lnTo>
                      <a:pt x="1" y="4855"/>
                    </a:lnTo>
                    <a:lnTo>
                      <a:pt x="4856" y="4855"/>
                    </a:lnTo>
                    <a:lnTo>
                      <a:pt x="485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/>
              </a:p>
            </p:txBody>
          </p:sp>
          <p:sp>
            <p:nvSpPr>
              <p:cNvPr id="628" name="Shape 317">
                <a:extLst>
                  <a:ext uri="{FF2B5EF4-FFF2-40B4-BE49-F238E27FC236}">
                    <a16:creationId xmlns:a16="http://schemas.microsoft.com/office/drawing/2014/main" id="{4D36A888-1A2E-2C47-8B36-46DBECF86C1E}"/>
                  </a:ext>
                </a:extLst>
              </p:cNvPr>
              <p:cNvSpPr/>
              <p:nvPr/>
            </p:nvSpPr>
            <p:spPr>
              <a:xfrm>
                <a:off x="2491800" y="840150"/>
                <a:ext cx="121400" cy="121400"/>
              </a:xfrm>
              <a:custGeom>
                <a:avLst/>
                <a:gdLst/>
                <a:ahLst/>
                <a:cxnLst/>
                <a:rect l="0" t="0" r="0" b="0"/>
                <a:pathLst>
                  <a:path w="4856" h="4856" extrusionOk="0">
                    <a:moveTo>
                      <a:pt x="1" y="1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/>
              </a:p>
            </p:txBody>
          </p:sp>
          <p:sp>
            <p:nvSpPr>
              <p:cNvPr id="629" name="Shape 318">
                <a:extLst>
                  <a:ext uri="{FF2B5EF4-FFF2-40B4-BE49-F238E27FC236}">
                    <a16:creationId xmlns:a16="http://schemas.microsoft.com/office/drawing/2014/main" id="{B114126C-5018-6545-A104-3E453DD92767}"/>
                  </a:ext>
                </a:extLst>
              </p:cNvPr>
              <p:cNvSpPr/>
              <p:nvPr/>
            </p:nvSpPr>
            <p:spPr>
              <a:xfrm>
                <a:off x="2491800" y="990675"/>
                <a:ext cx="121400" cy="121400"/>
              </a:xfrm>
              <a:custGeom>
                <a:avLst/>
                <a:gdLst/>
                <a:ahLst/>
                <a:cxnLst/>
                <a:rect l="0" t="0" r="0" b="0"/>
                <a:pathLst>
                  <a:path w="4856" h="4856" extrusionOk="0">
                    <a:moveTo>
                      <a:pt x="1" y="0"/>
                    </a:moveTo>
                    <a:lnTo>
                      <a:pt x="1" y="4855"/>
                    </a:lnTo>
                    <a:lnTo>
                      <a:pt x="4856" y="4855"/>
                    </a:lnTo>
                    <a:lnTo>
                      <a:pt x="485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/>
              </a:p>
            </p:txBody>
          </p:sp>
          <p:sp>
            <p:nvSpPr>
              <p:cNvPr id="630" name="Shape 319">
                <a:extLst>
                  <a:ext uri="{FF2B5EF4-FFF2-40B4-BE49-F238E27FC236}">
                    <a16:creationId xmlns:a16="http://schemas.microsoft.com/office/drawing/2014/main" id="{D0F61387-A993-5E4B-A0B7-6EB08237142C}"/>
                  </a:ext>
                </a:extLst>
              </p:cNvPr>
              <p:cNvSpPr/>
              <p:nvPr/>
            </p:nvSpPr>
            <p:spPr>
              <a:xfrm>
                <a:off x="2491800" y="1141175"/>
                <a:ext cx="121400" cy="121400"/>
              </a:xfrm>
              <a:custGeom>
                <a:avLst/>
                <a:gdLst/>
                <a:ahLst/>
                <a:cxnLst/>
                <a:rect l="0" t="0" r="0" b="0"/>
                <a:pathLst>
                  <a:path w="4856" h="4856" extrusionOk="0">
                    <a:moveTo>
                      <a:pt x="1" y="1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/>
              </a:p>
            </p:txBody>
          </p:sp>
          <p:sp>
            <p:nvSpPr>
              <p:cNvPr id="631" name="Shape 320">
                <a:extLst>
                  <a:ext uri="{FF2B5EF4-FFF2-40B4-BE49-F238E27FC236}">
                    <a16:creationId xmlns:a16="http://schemas.microsoft.com/office/drawing/2014/main" id="{5FD9DBE9-9966-3545-A7D8-05984D542C7D}"/>
                  </a:ext>
                </a:extLst>
              </p:cNvPr>
              <p:cNvSpPr/>
              <p:nvPr/>
            </p:nvSpPr>
            <p:spPr>
              <a:xfrm>
                <a:off x="2491800" y="1442200"/>
                <a:ext cx="121400" cy="121400"/>
              </a:xfrm>
              <a:custGeom>
                <a:avLst/>
                <a:gdLst/>
                <a:ahLst/>
                <a:cxnLst/>
                <a:rect l="0" t="0" r="0" b="0"/>
                <a:pathLst>
                  <a:path w="4856" h="4856" extrusionOk="0">
                    <a:moveTo>
                      <a:pt x="1" y="0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/>
              </a:p>
            </p:txBody>
          </p:sp>
          <p:sp>
            <p:nvSpPr>
              <p:cNvPr id="632" name="Shape 321">
                <a:extLst>
                  <a:ext uri="{FF2B5EF4-FFF2-40B4-BE49-F238E27FC236}">
                    <a16:creationId xmlns:a16="http://schemas.microsoft.com/office/drawing/2014/main" id="{A0248DEF-E0B1-DC45-9E8C-776245FEEF46}"/>
                  </a:ext>
                </a:extLst>
              </p:cNvPr>
              <p:cNvSpPr/>
              <p:nvPr/>
            </p:nvSpPr>
            <p:spPr>
              <a:xfrm>
                <a:off x="2491800" y="1743225"/>
                <a:ext cx="121400" cy="121400"/>
              </a:xfrm>
              <a:custGeom>
                <a:avLst/>
                <a:gdLst/>
                <a:ahLst/>
                <a:cxnLst/>
                <a:rect l="0" t="0" r="0" b="0"/>
                <a:pathLst>
                  <a:path w="4856" h="4856" extrusionOk="0">
                    <a:moveTo>
                      <a:pt x="1" y="0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/>
              </a:p>
            </p:txBody>
          </p:sp>
          <p:sp>
            <p:nvSpPr>
              <p:cNvPr id="633" name="Shape 322">
                <a:extLst>
                  <a:ext uri="{FF2B5EF4-FFF2-40B4-BE49-F238E27FC236}">
                    <a16:creationId xmlns:a16="http://schemas.microsoft.com/office/drawing/2014/main" id="{9FB8D786-2A3E-1D41-A347-2CD5EFA7F829}"/>
                  </a:ext>
                </a:extLst>
              </p:cNvPr>
              <p:cNvSpPr/>
              <p:nvPr/>
            </p:nvSpPr>
            <p:spPr>
              <a:xfrm>
                <a:off x="2491800" y="1893725"/>
                <a:ext cx="121400" cy="121400"/>
              </a:xfrm>
              <a:custGeom>
                <a:avLst/>
                <a:gdLst/>
                <a:ahLst/>
                <a:cxnLst/>
                <a:rect l="0" t="0" r="0" b="0"/>
                <a:pathLst>
                  <a:path w="4856" h="4856" extrusionOk="0">
                    <a:moveTo>
                      <a:pt x="1" y="1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/>
              </a:p>
            </p:txBody>
          </p:sp>
          <p:sp>
            <p:nvSpPr>
              <p:cNvPr id="634" name="Shape 323">
                <a:extLst>
                  <a:ext uri="{FF2B5EF4-FFF2-40B4-BE49-F238E27FC236}">
                    <a16:creationId xmlns:a16="http://schemas.microsoft.com/office/drawing/2014/main" id="{6DE5478F-6C8D-6049-A681-D8F090520049}"/>
                  </a:ext>
                </a:extLst>
              </p:cNvPr>
              <p:cNvSpPr/>
              <p:nvPr/>
            </p:nvSpPr>
            <p:spPr>
              <a:xfrm>
                <a:off x="2491800" y="2044250"/>
                <a:ext cx="121400" cy="121400"/>
              </a:xfrm>
              <a:custGeom>
                <a:avLst/>
                <a:gdLst/>
                <a:ahLst/>
                <a:cxnLst/>
                <a:rect l="0" t="0" r="0" b="0"/>
                <a:pathLst>
                  <a:path w="4856" h="4856" extrusionOk="0">
                    <a:moveTo>
                      <a:pt x="1" y="0"/>
                    </a:moveTo>
                    <a:lnTo>
                      <a:pt x="1" y="4855"/>
                    </a:lnTo>
                    <a:lnTo>
                      <a:pt x="4856" y="4855"/>
                    </a:lnTo>
                    <a:lnTo>
                      <a:pt x="485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/>
              </a:p>
            </p:txBody>
          </p:sp>
          <p:sp>
            <p:nvSpPr>
              <p:cNvPr id="635" name="Shape 324">
                <a:extLst>
                  <a:ext uri="{FF2B5EF4-FFF2-40B4-BE49-F238E27FC236}">
                    <a16:creationId xmlns:a16="http://schemas.microsoft.com/office/drawing/2014/main" id="{FF254227-F78C-7943-A044-2AEF26F78C94}"/>
                  </a:ext>
                </a:extLst>
              </p:cNvPr>
              <p:cNvSpPr/>
              <p:nvPr/>
            </p:nvSpPr>
            <p:spPr>
              <a:xfrm>
                <a:off x="2491800" y="2345275"/>
                <a:ext cx="121400" cy="121400"/>
              </a:xfrm>
              <a:custGeom>
                <a:avLst/>
                <a:gdLst/>
                <a:ahLst/>
                <a:cxnLst/>
                <a:rect l="0" t="0" r="0" b="0"/>
                <a:pathLst>
                  <a:path w="4856" h="4856" extrusionOk="0">
                    <a:moveTo>
                      <a:pt x="1" y="0"/>
                    </a:moveTo>
                    <a:lnTo>
                      <a:pt x="1" y="4855"/>
                    </a:lnTo>
                    <a:lnTo>
                      <a:pt x="4856" y="4855"/>
                    </a:lnTo>
                    <a:lnTo>
                      <a:pt x="485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/>
              </a:p>
            </p:txBody>
          </p:sp>
          <p:sp>
            <p:nvSpPr>
              <p:cNvPr id="636" name="Shape 325">
                <a:extLst>
                  <a:ext uri="{FF2B5EF4-FFF2-40B4-BE49-F238E27FC236}">
                    <a16:creationId xmlns:a16="http://schemas.microsoft.com/office/drawing/2014/main" id="{49D9FFEE-3F36-F74C-9B64-10A24484E0DE}"/>
                  </a:ext>
                </a:extLst>
              </p:cNvPr>
              <p:cNvSpPr/>
              <p:nvPr/>
            </p:nvSpPr>
            <p:spPr>
              <a:xfrm>
                <a:off x="2491800" y="2495775"/>
                <a:ext cx="121400" cy="121400"/>
              </a:xfrm>
              <a:custGeom>
                <a:avLst/>
                <a:gdLst/>
                <a:ahLst/>
                <a:cxnLst/>
                <a:rect l="0" t="0" r="0" b="0"/>
                <a:pathLst>
                  <a:path w="4856" h="4856" extrusionOk="0">
                    <a:moveTo>
                      <a:pt x="1" y="1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/>
              </a:p>
            </p:txBody>
          </p:sp>
          <p:sp>
            <p:nvSpPr>
              <p:cNvPr id="637" name="Shape 326">
                <a:extLst>
                  <a:ext uri="{FF2B5EF4-FFF2-40B4-BE49-F238E27FC236}">
                    <a16:creationId xmlns:a16="http://schemas.microsoft.com/office/drawing/2014/main" id="{2D431869-045C-4B41-B249-F9DDB6AAA6A2}"/>
                  </a:ext>
                </a:extLst>
              </p:cNvPr>
              <p:cNvSpPr/>
              <p:nvPr/>
            </p:nvSpPr>
            <p:spPr>
              <a:xfrm>
                <a:off x="2491800" y="2646275"/>
                <a:ext cx="121400" cy="121425"/>
              </a:xfrm>
              <a:custGeom>
                <a:avLst/>
                <a:gdLst/>
                <a:ahLst/>
                <a:cxnLst/>
                <a:rect l="0" t="0" r="0" b="0"/>
                <a:pathLst>
                  <a:path w="4856" h="4857" extrusionOk="0">
                    <a:moveTo>
                      <a:pt x="1" y="1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/>
              </a:p>
            </p:txBody>
          </p:sp>
          <p:sp>
            <p:nvSpPr>
              <p:cNvPr id="638" name="Shape 327">
                <a:extLst>
                  <a:ext uri="{FF2B5EF4-FFF2-40B4-BE49-F238E27FC236}">
                    <a16:creationId xmlns:a16="http://schemas.microsoft.com/office/drawing/2014/main" id="{7D3821AE-3AD9-A34A-B1D1-FF615FFA95ED}"/>
                  </a:ext>
                </a:extLst>
              </p:cNvPr>
              <p:cNvSpPr/>
              <p:nvPr/>
            </p:nvSpPr>
            <p:spPr>
              <a:xfrm>
                <a:off x="2491800" y="2796800"/>
                <a:ext cx="121400" cy="121400"/>
              </a:xfrm>
              <a:custGeom>
                <a:avLst/>
                <a:gdLst/>
                <a:ahLst/>
                <a:cxnLst/>
                <a:rect l="0" t="0" r="0" b="0"/>
                <a:pathLst>
                  <a:path w="4856" h="4856" extrusionOk="0">
                    <a:moveTo>
                      <a:pt x="1" y="0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/>
              </a:p>
            </p:txBody>
          </p:sp>
          <p:sp>
            <p:nvSpPr>
              <p:cNvPr id="639" name="Shape 328">
                <a:extLst>
                  <a:ext uri="{FF2B5EF4-FFF2-40B4-BE49-F238E27FC236}">
                    <a16:creationId xmlns:a16="http://schemas.microsoft.com/office/drawing/2014/main" id="{BB07CC6B-1EBF-2A45-B216-6C2210B2B3D9}"/>
                  </a:ext>
                </a:extLst>
              </p:cNvPr>
              <p:cNvSpPr/>
              <p:nvPr/>
            </p:nvSpPr>
            <p:spPr>
              <a:xfrm>
                <a:off x="2491800" y="2947300"/>
                <a:ext cx="121400" cy="121425"/>
              </a:xfrm>
              <a:custGeom>
                <a:avLst/>
                <a:gdLst/>
                <a:ahLst/>
                <a:cxnLst/>
                <a:rect l="0" t="0" r="0" b="0"/>
                <a:pathLst>
                  <a:path w="4856" h="4857" extrusionOk="0">
                    <a:moveTo>
                      <a:pt x="1" y="1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/>
              </a:p>
            </p:txBody>
          </p:sp>
          <p:sp>
            <p:nvSpPr>
              <p:cNvPr id="640" name="Shape 329">
                <a:extLst>
                  <a:ext uri="{FF2B5EF4-FFF2-40B4-BE49-F238E27FC236}">
                    <a16:creationId xmlns:a16="http://schemas.microsoft.com/office/drawing/2014/main" id="{D827D88F-13FC-9D4E-81B3-D670951D83A4}"/>
                  </a:ext>
                </a:extLst>
              </p:cNvPr>
              <p:cNvSpPr/>
              <p:nvPr/>
            </p:nvSpPr>
            <p:spPr>
              <a:xfrm>
                <a:off x="2491800" y="3097825"/>
                <a:ext cx="121400" cy="121400"/>
              </a:xfrm>
              <a:custGeom>
                <a:avLst/>
                <a:gdLst/>
                <a:ahLst/>
                <a:cxnLst/>
                <a:rect l="0" t="0" r="0" b="0"/>
                <a:pathLst>
                  <a:path w="4856" h="4856" extrusionOk="0">
                    <a:moveTo>
                      <a:pt x="1" y="0"/>
                    </a:moveTo>
                    <a:lnTo>
                      <a:pt x="1" y="4855"/>
                    </a:lnTo>
                    <a:lnTo>
                      <a:pt x="4856" y="4855"/>
                    </a:lnTo>
                    <a:lnTo>
                      <a:pt x="485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/>
              </a:p>
            </p:txBody>
          </p:sp>
          <p:sp>
            <p:nvSpPr>
              <p:cNvPr id="641" name="Shape 330">
                <a:extLst>
                  <a:ext uri="{FF2B5EF4-FFF2-40B4-BE49-F238E27FC236}">
                    <a16:creationId xmlns:a16="http://schemas.microsoft.com/office/drawing/2014/main" id="{FDBBF352-4495-BA40-93A5-447415EADC82}"/>
                  </a:ext>
                </a:extLst>
              </p:cNvPr>
              <p:cNvSpPr/>
              <p:nvPr/>
            </p:nvSpPr>
            <p:spPr>
              <a:xfrm>
                <a:off x="2491800" y="3248325"/>
                <a:ext cx="121400" cy="121400"/>
              </a:xfrm>
              <a:custGeom>
                <a:avLst/>
                <a:gdLst/>
                <a:ahLst/>
                <a:cxnLst/>
                <a:rect l="0" t="0" r="0" b="0"/>
                <a:pathLst>
                  <a:path w="4856" h="4856" extrusionOk="0">
                    <a:moveTo>
                      <a:pt x="1" y="1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/>
              </a:p>
            </p:txBody>
          </p:sp>
          <p:sp>
            <p:nvSpPr>
              <p:cNvPr id="642" name="Shape 331">
                <a:extLst>
                  <a:ext uri="{FF2B5EF4-FFF2-40B4-BE49-F238E27FC236}">
                    <a16:creationId xmlns:a16="http://schemas.microsoft.com/office/drawing/2014/main" id="{4DB9D345-E1B6-3949-9E78-42A5B90A8547}"/>
                  </a:ext>
                </a:extLst>
              </p:cNvPr>
              <p:cNvSpPr/>
              <p:nvPr/>
            </p:nvSpPr>
            <p:spPr>
              <a:xfrm>
                <a:off x="2491800" y="3549350"/>
                <a:ext cx="121400" cy="121400"/>
              </a:xfrm>
              <a:custGeom>
                <a:avLst/>
                <a:gdLst/>
                <a:ahLst/>
                <a:cxnLst/>
                <a:rect l="0" t="0" r="0" b="0"/>
                <a:pathLst>
                  <a:path w="4856" h="4856" extrusionOk="0">
                    <a:moveTo>
                      <a:pt x="1" y="1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/>
              </a:p>
            </p:txBody>
          </p:sp>
          <p:sp>
            <p:nvSpPr>
              <p:cNvPr id="643" name="Shape 332">
                <a:extLst>
                  <a:ext uri="{FF2B5EF4-FFF2-40B4-BE49-F238E27FC236}">
                    <a16:creationId xmlns:a16="http://schemas.microsoft.com/office/drawing/2014/main" id="{DA4C8172-1055-C248-84D8-DF5372949CD8}"/>
                  </a:ext>
                </a:extLst>
              </p:cNvPr>
              <p:cNvSpPr/>
              <p:nvPr/>
            </p:nvSpPr>
            <p:spPr>
              <a:xfrm>
                <a:off x="2491800" y="3850375"/>
                <a:ext cx="121400" cy="121400"/>
              </a:xfrm>
              <a:custGeom>
                <a:avLst/>
                <a:gdLst/>
                <a:ahLst/>
                <a:cxnLst/>
                <a:rect l="0" t="0" r="0" b="0"/>
                <a:pathLst>
                  <a:path w="4856" h="4856" extrusionOk="0">
                    <a:moveTo>
                      <a:pt x="1" y="0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/>
              </a:p>
            </p:txBody>
          </p:sp>
          <p:sp>
            <p:nvSpPr>
              <p:cNvPr id="644" name="Shape 333">
                <a:extLst>
                  <a:ext uri="{FF2B5EF4-FFF2-40B4-BE49-F238E27FC236}">
                    <a16:creationId xmlns:a16="http://schemas.microsoft.com/office/drawing/2014/main" id="{B3C116A5-4CA5-AC4E-AE8B-DA5331CCCC34}"/>
                  </a:ext>
                </a:extLst>
              </p:cNvPr>
              <p:cNvSpPr/>
              <p:nvPr/>
            </p:nvSpPr>
            <p:spPr>
              <a:xfrm>
                <a:off x="2491800" y="4000875"/>
                <a:ext cx="121400" cy="121425"/>
              </a:xfrm>
              <a:custGeom>
                <a:avLst/>
                <a:gdLst/>
                <a:ahLst/>
                <a:cxnLst/>
                <a:rect l="0" t="0" r="0" b="0"/>
                <a:pathLst>
                  <a:path w="4856" h="4857" extrusionOk="0">
                    <a:moveTo>
                      <a:pt x="1" y="1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/>
              </a:p>
            </p:txBody>
          </p:sp>
          <p:sp>
            <p:nvSpPr>
              <p:cNvPr id="645" name="Shape 334">
                <a:extLst>
                  <a:ext uri="{FF2B5EF4-FFF2-40B4-BE49-F238E27FC236}">
                    <a16:creationId xmlns:a16="http://schemas.microsoft.com/office/drawing/2014/main" id="{132F37C8-A0D0-944D-8764-3140C303A011}"/>
                  </a:ext>
                </a:extLst>
              </p:cNvPr>
              <p:cNvSpPr/>
              <p:nvPr/>
            </p:nvSpPr>
            <p:spPr>
              <a:xfrm>
                <a:off x="2491800" y="4151400"/>
                <a:ext cx="121400" cy="121400"/>
              </a:xfrm>
              <a:custGeom>
                <a:avLst/>
                <a:gdLst/>
                <a:ahLst/>
                <a:cxnLst/>
                <a:rect l="0" t="0" r="0" b="0"/>
                <a:pathLst>
                  <a:path w="4856" h="4856" extrusionOk="0">
                    <a:moveTo>
                      <a:pt x="1" y="0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/>
              </a:p>
            </p:txBody>
          </p:sp>
          <p:sp>
            <p:nvSpPr>
              <p:cNvPr id="646" name="Shape 335">
                <a:extLst>
                  <a:ext uri="{FF2B5EF4-FFF2-40B4-BE49-F238E27FC236}">
                    <a16:creationId xmlns:a16="http://schemas.microsoft.com/office/drawing/2014/main" id="{A45B56C8-E960-1842-BE7D-37978DBF3FB0}"/>
                  </a:ext>
                </a:extLst>
              </p:cNvPr>
              <p:cNvSpPr/>
              <p:nvPr/>
            </p:nvSpPr>
            <p:spPr>
              <a:xfrm>
                <a:off x="2491800" y="4301900"/>
                <a:ext cx="121400" cy="121400"/>
              </a:xfrm>
              <a:custGeom>
                <a:avLst/>
                <a:gdLst/>
                <a:ahLst/>
                <a:cxnLst/>
                <a:rect l="0" t="0" r="0" b="0"/>
                <a:pathLst>
                  <a:path w="4856" h="4856" extrusionOk="0">
                    <a:moveTo>
                      <a:pt x="1" y="1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/>
              </a:p>
            </p:txBody>
          </p:sp>
          <p:sp>
            <p:nvSpPr>
              <p:cNvPr id="647" name="Shape 336">
                <a:extLst>
                  <a:ext uri="{FF2B5EF4-FFF2-40B4-BE49-F238E27FC236}">
                    <a16:creationId xmlns:a16="http://schemas.microsoft.com/office/drawing/2014/main" id="{AF563D31-2C47-7946-81A7-A131EC450D30}"/>
                  </a:ext>
                </a:extLst>
              </p:cNvPr>
              <p:cNvSpPr/>
              <p:nvPr/>
            </p:nvSpPr>
            <p:spPr>
              <a:xfrm>
                <a:off x="2491800" y="4602925"/>
                <a:ext cx="121400" cy="121400"/>
              </a:xfrm>
              <a:custGeom>
                <a:avLst/>
                <a:gdLst/>
                <a:ahLst/>
                <a:cxnLst/>
                <a:rect l="0" t="0" r="0" b="0"/>
                <a:pathLst>
                  <a:path w="4856" h="4856" extrusionOk="0">
                    <a:moveTo>
                      <a:pt x="1" y="1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/>
              </a:p>
            </p:txBody>
          </p:sp>
          <p:sp>
            <p:nvSpPr>
              <p:cNvPr id="648" name="Shape 337">
                <a:extLst>
                  <a:ext uri="{FF2B5EF4-FFF2-40B4-BE49-F238E27FC236}">
                    <a16:creationId xmlns:a16="http://schemas.microsoft.com/office/drawing/2014/main" id="{9FA0DF05-A09E-EF4A-938D-ED4D2286A252}"/>
                  </a:ext>
                </a:extLst>
              </p:cNvPr>
              <p:cNvSpPr/>
              <p:nvPr/>
            </p:nvSpPr>
            <p:spPr>
              <a:xfrm>
                <a:off x="2491800" y="4753450"/>
                <a:ext cx="121400" cy="121400"/>
              </a:xfrm>
              <a:custGeom>
                <a:avLst/>
                <a:gdLst/>
                <a:ahLst/>
                <a:cxnLst/>
                <a:rect l="0" t="0" r="0" b="0"/>
                <a:pathLst>
                  <a:path w="4856" h="4856" extrusionOk="0">
                    <a:moveTo>
                      <a:pt x="1" y="0"/>
                    </a:moveTo>
                    <a:lnTo>
                      <a:pt x="1" y="4855"/>
                    </a:lnTo>
                    <a:lnTo>
                      <a:pt x="4856" y="4855"/>
                    </a:lnTo>
                    <a:lnTo>
                      <a:pt x="485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/>
              </a:p>
            </p:txBody>
          </p:sp>
          <p:sp>
            <p:nvSpPr>
              <p:cNvPr id="649" name="Shape 338">
                <a:extLst>
                  <a:ext uri="{FF2B5EF4-FFF2-40B4-BE49-F238E27FC236}">
                    <a16:creationId xmlns:a16="http://schemas.microsoft.com/office/drawing/2014/main" id="{6F6326CE-C3DE-3544-83D7-956670EB70EC}"/>
                  </a:ext>
                </a:extLst>
              </p:cNvPr>
              <p:cNvSpPr/>
              <p:nvPr/>
            </p:nvSpPr>
            <p:spPr>
              <a:xfrm>
                <a:off x="2491800" y="5054450"/>
                <a:ext cx="121400" cy="121425"/>
              </a:xfrm>
              <a:custGeom>
                <a:avLst/>
                <a:gdLst/>
                <a:ahLst/>
                <a:cxnLst/>
                <a:rect l="0" t="0" r="0" b="0"/>
                <a:pathLst>
                  <a:path w="4856" h="4857" extrusionOk="0">
                    <a:moveTo>
                      <a:pt x="1" y="1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/>
              </a:p>
            </p:txBody>
          </p:sp>
          <p:sp>
            <p:nvSpPr>
              <p:cNvPr id="650" name="Shape 339">
                <a:extLst>
                  <a:ext uri="{FF2B5EF4-FFF2-40B4-BE49-F238E27FC236}">
                    <a16:creationId xmlns:a16="http://schemas.microsoft.com/office/drawing/2014/main" id="{40C361CF-D1F9-0942-B07B-69669907367F}"/>
                  </a:ext>
                </a:extLst>
              </p:cNvPr>
              <p:cNvSpPr/>
              <p:nvPr/>
            </p:nvSpPr>
            <p:spPr>
              <a:xfrm>
                <a:off x="2491800" y="5355475"/>
                <a:ext cx="121400" cy="121400"/>
              </a:xfrm>
              <a:custGeom>
                <a:avLst/>
                <a:gdLst/>
                <a:ahLst/>
                <a:cxnLst/>
                <a:rect l="0" t="0" r="0" b="0"/>
                <a:pathLst>
                  <a:path w="4856" h="4856" extrusionOk="0">
                    <a:moveTo>
                      <a:pt x="1" y="1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/>
              </a:p>
            </p:txBody>
          </p:sp>
          <p:sp>
            <p:nvSpPr>
              <p:cNvPr id="651" name="Shape 340">
                <a:extLst>
                  <a:ext uri="{FF2B5EF4-FFF2-40B4-BE49-F238E27FC236}">
                    <a16:creationId xmlns:a16="http://schemas.microsoft.com/office/drawing/2014/main" id="{E1B8952C-E451-0241-95CD-229ACC431ADC}"/>
                  </a:ext>
                </a:extLst>
              </p:cNvPr>
              <p:cNvSpPr/>
              <p:nvPr/>
            </p:nvSpPr>
            <p:spPr>
              <a:xfrm>
                <a:off x="2642325" y="539125"/>
                <a:ext cx="121400" cy="121425"/>
              </a:xfrm>
              <a:custGeom>
                <a:avLst/>
                <a:gdLst/>
                <a:ahLst/>
                <a:cxnLst/>
                <a:rect l="0" t="0" r="0" b="0"/>
                <a:pathLst>
                  <a:path w="4856" h="4857" extrusionOk="0">
                    <a:moveTo>
                      <a:pt x="0" y="1"/>
                    </a:moveTo>
                    <a:lnTo>
                      <a:pt x="0" y="4856"/>
                    </a:lnTo>
                    <a:lnTo>
                      <a:pt x="4855" y="4856"/>
                    </a:lnTo>
                    <a:lnTo>
                      <a:pt x="4855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/>
              </a:p>
            </p:txBody>
          </p:sp>
          <p:sp>
            <p:nvSpPr>
              <p:cNvPr id="652" name="Shape 341">
                <a:extLst>
                  <a:ext uri="{FF2B5EF4-FFF2-40B4-BE49-F238E27FC236}">
                    <a16:creationId xmlns:a16="http://schemas.microsoft.com/office/drawing/2014/main" id="{CB5679C9-D0C2-5545-90A8-2BFC04090FD0}"/>
                  </a:ext>
                </a:extLst>
              </p:cNvPr>
              <p:cNvSpPr/>
              <p:nvPr/>
            </p:nvSpPr>
            <p:spPr>
              <a:xfrm>
                <a:off x="2642325" y="990675"/>
                <a:ext cx="121400" cy="121400"/>
              </a:xfrm>
              <a:custGeom>
                <a:avLst/>
                <a:gdLst/>
                <a:ahLst/>
                <a:cxnLst/>
                <a:rect l="0" t="0" r="0" b="0"/>
                <a:pathLst>
                  <a:path w="4856" h="4856" extrusionOk="0">
                    <a:moveTo>
                      <a:pt x="0" y="0"/>
                    </a:moveTo>
                    <a:lnTo>
                      <a:pt x="0" y="4855"/>
                    </a:lnTo>
                    <a:lnTo>
                      <a:pt x="4855" y="4855"/>
                    </a:lnTo>
                    <a:lnTo>
                      <a:pt x="4855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/>
              </a:p>
            </p:txBody>
          </p:sp>
          <p:sp>
            <p:nvSpPr>
              <p:cNvPr id="653" name="Shape 342">
                <a:extLst>
                  <a:ext uri="{FF2B5EF4-FFF2-40B4-BE49-F238E27FC236}">
                    <a16:creationId xmlns:a16="http://schemas.microsoft.com/office/drawing/2014/main" id="{5D3D21A8-1CF5-0645-9ADE-9A878016C0D7}"/>
                  </a:ext>
                </a:extLst>
              </p:cNvPr>
              <p:cNvSpPr/>
              <p:nvPr/>
            </p:nvSpPr>
            <p:spPr>
              <a:xfrm>
                <a:off x="2642325" y="1141175"/>
                <a:ext cx="121400" cy="121400"/>
              </a:xfrm>
              <a:custGeom>
                <a:avLst/>
                <a:gdLst/>
                <a:ahLst/>
                <a:cxnLst/>
                <a:rect l="0" t="0" r="0" b="0"/>
                <a:pathLst>
                  <a:path w="4856" h="4856" extrusionOk="0">
                    <a:moveTo>
                      <a:pt x="0" y="1"/>
                    </a:moveTo>
                    <a:lnTo>
                      <a:pt x="0" y="4856"/>
                    </a:lnTo>
                    <a:lnTo>
                      <a:pt x="4855" y="4856"/>
                    </a:lnTo>
                    <a:lnTo>
                      <a:pt x="4855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/>
              </a:p>
            </p:txBody>
          </p:sp>
          <p:sp>
            <p:nvSpPr>
              <p:cNvPr id="654" name="Shape 343">
                <a:extLst>
                  <a:ext uri="{FF2B5EF4-FFF2-40B4-BE49-F238E27FC236}">
                    <a16:creationId xmlns:a16="http://schemas.microsoft.com/office/drawing/2014/main" id="{35F58841-84D9-8245-AE76-5E2130B15266}"/>
                  </a:ext>
                </a:extLst>
              </p:cNvPr>
              <p:cNvSpPr/>
              <p:nvPr/>
            </p:nvSpPr>
            <p:spPr>
              <a:xfrm>
                <a:off x="2642325" y="1291700"/>
                <a:ext cx="121400" cy="121400"/>
              </a:xfrm>
              <a:custGeom>
                <a:avLst/>
                <a:gdLst/>
                <a:ahLst/>
                <a:cxnLst/>
                <a:rect l="0" t="0" r="0" b="0"/>
                <a:pathLst>
                  <a:path w="4856" h="4856" extrusionOk="0">
                    <a:moveTo>
                      <a:pt x="0" y="0"/>
                    </a:moveTo>
                    <a:lnTo>
                      <a:pt x="0" y="4855"/>
                    </a:lnTo>
                    <a:lnTo>
                      <a:pt x="4855" y="4855"/>
                    </a:lnTo>
                    <a:lnTo>
                      <a:pt x="4855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/>
              </a:p>
            </p:txBody>
          </p:sp>
          <p:sp>
            <p:nvSpPr>
              <p:cNvPr id="655" name="Shape 344">
                <a:extLst>
                  <a:ext uri="{FF2B5EF4-FFF2-40B4-BE49-F238E27FC236}">
                    <a16:creationId xmlns:a16="http://schemas.microsoft.com/office/drawing/2014/main" id="{F16A1E5F-F2BB-C94E-89B4-09499BA1DBDE}"/>
                  </a:ext>
                </a:extLst>
              </p:cNvPr>
              <p:cNvSpPr/>
              <p:nvPr/>
            </p:nvSpPr>
            <p:spPr>
              <a:xfrm>
                <a:off x="2642325" y="1592700"/>
                <a:ext cx="121400" cy="121425"/>
              </a:xfrm>
              <a:custGeom>
                <a:avLst/>
                <a:gdLst/>
                <a:ahLst/>
                <a:cxnLst/>
                <a:rect l="0" t="0" r="0" b="0"/>
                <a:pathLst>
                  <a:path w="4856" h="4857" extrusionOk="0">
                    <a:moveTo>
                      <a:pt x="0" y="1"/>
                    </a:moveTo>
                    <a:lnTo>
                      <a:pt x="0" y="4856"/>
                    </a:lnTo>
                    <a:lnTo>
                      <a:pt x="4855" y="4856"/>
                    </a:lnTo>
                    <a:lnTo>
                      <a:pt x="4855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/>
              </a:p>
            </p:txBody>
          </p:sp>
          <p:sp>
            <p:nvSpPr>
              <p:cNvPr id="656" name="Shape 345">
                <a:extLst>
                  <a:ext uri="{FF2B5EF4-FFF2-40B4-BE49-F238E27FC236}">
                    <a16:creationId xmlns:a16="http://schemas.microsoft.com/office/drawing/2014/main" id="{72CF5B96-A305-504F-B4A3-23690E3192B2}"/>
                  </a:ext>
                </a:extLst>
              </p:cNvPr>
              <p:cNvSpPr/>
              <p:nvPr/>
            </p:nvSpPr>
            <p:spPr>
              <a:xfrm>
                <a:off x="2642325" y="1893725"/>
                <a:ext cx="121400" cy="121400"/>
              </a:xfrm>
              <a:custGeom>
                <a:avLst/>
                <a:gdLst/>
                <a:ahLst/>
                <a:cxnLst/>
                <a:rect l="0" t="0" r="0" b="0"/>
                <a:pathLst>
                  <a:path w="4856" h="4856" extrusionOk="0">
                    <a:moveTo>
                      <a:pt x="0" y="1"/>
                    </a:moveTo>
                    <a:lnTo>
                      <a:pt x="0" y="4856"/>
                    </a:lnTo>
                    <a:lnTo>
                      <a:pt x="4855" y="4856"/>
                    </a:lnTo>
                    <a:lnTo>
                      <a:pt x="4855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/>
              </a:p>
            </p:txBody>
          </p:sp>
          <p:sp>
            <p:nvSpPr>
              <p:cNvPr id="657" name="Shape 346">
                <a:extLst>
                  <a:ext uri="{FF2B5EF4-FFF2-40B4-BE49-F238E27FC236}">
                    <a16:creationId xmlns:a16="http://schemas.microsoft.com/office/drawing/2014/main" id="{FE06B778-8501-2E4B-8FB3-262712BC3A10}"/>
                  </a:ext>
                </a:extLst>
              </p:cNvPr>
              <p:cNvSpPr/>
              <p:nvPr/>
            </p:nvSpPr>
            <p:spPr>
              <a:xfrm>
                <a:off x="2642325" y="2044250"/>
                <a:ext cx="121400" cy="121400"/>
              </a:xfrm>
              <a:custGeom>
                <a:avLst/>
                <a:gdLst/>
                <a:ahLst/>
                <a:cxnLst/>
                <a:rect l="0" t="0" r="0" b="0"/>
                <a:pathLst>
                  <a:path w="4856" h="4856" extrusionOk="0">
                    <a:moveTo>
                      <a:pt x="0" y="0"/>
                    </a:moveTo>
                    <a:lnTo>
                      <a:pt x="0" y="4855"/>
                    </a:lnTo>
                    <a:lnTo>
                      <a:pt x="4855" y="4855"/>
                    </a:lnTo>
                    <a:lnTo>
                      <a:pt x="4855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/>
              </a:p>
            </p:txBody>
          </p:sp>
          <p:sp>
            <p:nvSpPr>
              <p:cNvPr id="658" name="Shape 347">
                <a:extLst>
                  <a:ext uri="{FF2B5EF4-FFF2-40B4-BE49-F238E27FC236}">
                    <a16:creationId xmlns:a16="http://schemas.microsoft.com/office/drawing/2014/main" id="{2D209BD0-1ACE-D742-8B91-2D4251B9AEB9}"/>
                  </a:ext>
                </a:extLst>
              </p:cNvPr>
              <p:cNvSpPr/>
              <p:nvPr/>
            </p:nvSpPr>
            <p:spPr>
              <a:xfrm>
                <a:off x="2642325" y="2194750"/>
                <a:ext cx="121400" cy="121400"/>
              </a:xfrm>
              <a:custGeom>
                <a:avLst/>
                <a:gdLst/>
                <a:ahLst/>
                <a:cxnLst/>
                <a:rect l="0" t="0" r="0" b="0"/>
                <a:pathLst>
                  <a:path w="4856" h="4856" extrusionOk="0">
                    <a:moveTo>
                      <a:pt x="0" y="1"/>
                    </a:moveTo>
                    <a:lnTo>
                      <a:pt x="0" y="4856"/>
                    </a:lnTo>
                    <a:lnTo>
                      <a:pt x="4855" y="4856"/>
                    </a:lnTo>
                    <a:lnTo>
                      <a:pt x="4855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/>
              </a:p>
            </p:txBody>
          </p:sp>
          <p:sp>
            <p:nvSpPr>
              <p:cNvPr id="659" name="Shape 348">
                <a:extLst>
                  <a:ext uri="{FF2B5EF4-FFF2-40B4-BE49-F238E27FC236}">
                    <a16:creationId xmlns:a16="http://schemas.microsoft.com/office/drawing/2014/main" id="{34015A85-B891-F847-878B-ABE762FDC0D5}"/>
                  </a:ext>
                </a:extLst>
              </p:cNvPr>
              <p:cNvSpPr/>
              <p:nvPr/>
            </p:nvSpPr>
            <p:spPr>
              <a:xfrm>
                <a:off x="2642325" y="2495775"/>
                <a:ext cx="121400" cy="121400"/>
              </a:xfrm>
              <a:custGeom>
                <a:avLst/>
                <a:gdLst/>
                <a:ahLst/>
                <a:cxnLst/>
                <a:rect l="0" t="0" r="0" b="0"/>
                <a:pathLst>
                  <a:path w="4856" h="4856" extrusionOk="0">
                    <a:moveTo>
                      <a:pt x="0" y="1"/>
                    </a:moveTo>
                    <a:lnTo>
                      <a:pt x="0" y="4856"/>
                    </a:lnTo>
                    <a:lnTo>
                      <a:pt x="4855" y="4856"/>
                    </a:lnTo>
                    <a:lnTo>
                      <a:pt x="4855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/>
              </a:p>
            </p:txBody>
          </p:sp>
          <p:sp>
            <p:nvSpPr>
              <p:cNvPr id="660" name="Shape 349">
                <a:extLst>
                  <a:ext uri="{FF2B5EF4-FFF2-40B4-BE49-F238E27FC236}">
                    <a16:creationId xmlns:a16="http://schemas.microsoft.com/office/drawing/2014/main" id="{A2723591-EF0B-024E-A6A8-9B70D6B53FCD}"/>
                  </a:ext>
                </a:extLst>
              </p:cNvPr>
              <p:cNvSpPr/>
              <p:nvPr/>
            </p:nvSpPr>
            <p:spPr>
              <a:xfrm>
                <a:off x="2642325" y="2796800"/>
                <a:ext cx="121400" cy="121400"/>
              </a:xfrm>
              <a:custGeom>
                <a:avLst/>
                <a:gdLst/>
                <a:ahLst/>
                <a:cxnLst/>
                <a:rect l="0" t="0" r="0" b="0"/>
                <a:pathLst>
                  <a:path w="4856" h="4856" extrusionOk="0">
                    <a:moveTo>
                      <a:pt x="0" y="0"/>
                    </a:moveTo>
                    <a:lnTo>
                      <a:pt x="0" y="4856"/>
                    </a:lnTo>
                    <a:lnTo>
                      <a:pt x="4855" y="4856"/>
                    </a:lnTo>
                    <a:lnTo>
                      <a:pt x="4855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/>
              </a:p>
            </p:txBody>
          </p:sp>
          <p:sp>
            <p:nvSpPr>
              <p:cNvPr id="661" name="Shape 350">
                <a:extLst>
                  <a:ext uri="{FF2B5EF4-FFF2-40B4-BE49-F238E27FC236}">
                    <a16:creationId xmlns:a16="http://schemas.microsoft.com/office/drawing/2014/main" id="{FBC532DF-5DDC-434A-9EC2-C55EB2C99BDB}"/>
                  </a:ext>
                </a:extLst>
              </p:cNvPr>
              <p:cNvSpPr/>
              <p:nvPr/>
            </p:nvSpPr>
            <p:spPr>
              <a:xfrm>
                <a:off x="2642325" y="3097825"/>
                <a:ext cx="121400" cy="121400"/>
              </a:xfrm>
              <a:custGeom>
                <a:avLst/>
                <a:gdLst/>
                <a:ahLst/>
                <a:cxnLst/>
                <a:rect l="0" t="0" r="0" b="0"/>
                <a:pathLst>
                  <a:path w="4856" h="4856" extrusionOk="0">
                    <a:moveTo>
                      <a:pt x="0" y="0"/>
                    </a:moveTo>
                    <a:lnTo>
                      <a:pt x="0" y="4855"/>
                    </a:lnTo>
                    <a:lnTo>
                      <a:pt x="4855" y="4855"/>
                    </a:lnTo>
                    <a:lnTo>
                      <a:pt x="4855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/>
              </a:p>
            </p:txBody>
          </p:sp>
          <p:sp>
            <p:nvSpPr>
              <p:cNvPr id="662" name="Shape 351">
                <a:extLst>
                  <a:ext uri="{FF2B5EF4-FFF2-40B4-BE49-F238E27FC236}">
                    <a16:creationId xmlns:a16="http://schemas.microsoft.com/office/drawing/2014/main" id="{A62431B3-8F83-4348-9700-0C2672D28010}"/>
                  </a:ext>
                </a:extLst>
              </p:cNvPr>
              <p:cNvSpPr/>
              <p:nvPr/>
            </p:nvSpPr>
            <p:spPr>
              <a:xfrm>
                <a:off x="2642325" y="3398850"/>
                <a:ext cx="121400" cy="121400"/>
              </a:xfrm>
              <a:custGeom>
                <a:avLst/>
                <a:gdLst/>
                <a:ahLst/>
                <a:cxnLst/>
                <a:rect l="0" t="0" r="0" b="0"/>
                <a:pathLst>
                  <a:path w="4856" h="4856" extrusionOk="0">
                    <a:moveTo>
                      <a:pt x="0" y="0"/>
                    </a:moveTo>
                    <a:lnTo>
                      <a:pt x="0" y="4855"/>
                    </a:lnTo>
                    <a:lnTo>
                      <a:pt x="4855" y="4855"/>
                    </a:lnTo>
                    <a:lnTo>
                      <a:pt x="4855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/>
              </a:p>
            </p:txBody>
          </p:sp>
          <p:sp>
            <p:nvSpPr>
              <p:cNvPr id="663" name="Shape 352">
                <a:extLst>
                  <a:ext uri="{FF2B5EF4-FFF2-40B4-BE49-F238E27FC236}">
                    <a16:creationId xmlns:a16="http://schemas.microsoft.com/office/drawing/2014/main" id="{68AAEAAC-CBA6-024D-82D8-F0BE91628F0D}"/>
                  </a:ext>
                </a:extLst>
              </p:cNvPr>
              <p:cNvSpPr/>
              <p:nvPr/>
            </p:nvSpPr>
            <p:spPr>
              <a:xfrm>
                <a:off x="2642325" y="3549350"/>
                <a:ext cx="121400" cy="121400"/>
              </a:xfrm>
              <a:custGeom>
                <a:avLst/>
                <a:gdLst/>
                <a:ahLst/>
                <a:cxnLst/>
                <a:rect l="0" t="0" r="0" b="0"/>
                <a:pathLst>
                  <a:path w="4856" h="4856" extrusionOk="0">
                    <a:moveTo>
                      <a:pt x="0" y="1"/>
                    </a:moveTo>
                    <a:lnTo>
                      <a:pt x="0" y="4856"/>
                    </a:lnTo>
                    <a:lnTo>
                      <a:pt x="4855" y="4856"/>
                    </a:lnTo>
                    <a:lnTo>
                      <a:pt x="4855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/>
              </a:p>
            </p:txBody>
          </p:sp>
          <p:sp>
            <p:nvSpPr>
              <p:cNvPr id="664" name="Shape 353">
                <a:extLst>
                  <a:ext uri="{FF2B5EF4-FFF2-40B4-BE49-F238E27FC236}">
                    <a16:creationId xmlns:a16="http://schemas.microsoft.com/office/drawing/2014/main" id="{5275F6B1-4CC5-CC4A-A2F2-3CAE1D9BFB9A}"/>
                  </a:ext>
                </a:extLst>
              </p:cNvPr>
              <p:cNvSpPr/>
              <p:nvPr/>
            </p:nvSpPr>
            <p:spPr>
              <a:xfrm>
                <a:off x="2642325" y="4000875"/>
                <a:ext cx="121400" cy="121425"/>
              </a:xfrm>
              <a:custGeom>
                <a:avLst/>
                <a:gdLst/>
                <a:ahLst/>
                <a:cxnLst/>
                <a:rect l="0" t="0" r="0" b="0"/>
                <a:pathLst>
                  <a:path w="4856" h="4857" extrusionOk="0">
                    <a:moveTo>
                      <a:pt x="0" y="1"/>
                    </a:moveTo>
                    <a:lnTo>
                      <a:pt x="0" y="4856"/>
                    </a:lnTo>
                    <a:lnTo>
                      <a:pt x="4855" y="4856"/>
                    </a:lnTo>
                    <a:lnTo>
                      <a:pt x="4855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/>
              </a:p>
            </p:txBody>
          </p:sp>
          <p:sp>
            <p:nvSpPr>
              <p:cNvPr id="665" name="Shape 354">
                <a:extLst>
                  <a:ext uri="{FF2B5EF4-FFF2-40B4-BE49-F238E27FC236}">
                    <a16:creationId xmlns:a16="http://schemas.microsoft.com/office/drawing/2014/main" id="{2BE58B63-5C45-B54E-8502-380105E3B2C9}"/>
                  </a:ext>
                </a:extLst>
              </p:cNvPr>
              <p:cNvSpPr/>
              <p:nvPr/>
            </p:nvSpPr>
            <p:spPr>
              <a:xfrm>
                <a:off x="2642325" y="4151400"/>
                <a:ext cx="121400" cy="121400"/>
              </a:xfrm>
              <a:custGeom>
                <a:avLst/>
                <a:gdLst/>
                <a:ahLst/>
                <a:cxnLst/>
                <a:rect l="0" t="0" r="0" b="0"/>
                <a:pathLst>
                  <a:path w="4856" h="4856" extrusionOk="0">
                    <a:moveTo>
                      <a:pt x="0" y="0"/>
                    </a:moveTo>
                    <a:lnTo>
                      <a:pt x="0" y="4856"/>
                    </a:lnTo>
                    <a:lnTo>
                      <a:pt x="4855" y="4856"/>
                    </a:lnTo>
                    <a:lnTo>
                      <a:pt x="4855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/>
              </a:p>
            </p:txBody>
          </p:sp>
          <p:sp>
            <p:nvSpPr>
              <p:cNvPr id="666" name="Shape 355">
                <a:extLst>
                  <a:ext uri="{FF2B5EF4-FFF2-40B4-BE49-F238E27FC236}">
                    <a16:creationId xmlns:a16="http://schemas.microsoft.com/office/drawing/2014/main" id="{6BBDB83D-5942-0844-88B5-070BFEB40767}"/>
                  </a:ext>
                </a:extLst>
              </p:cNvPr>
              <p:cNvSpPr/>
              <p:nvPr/>
            </p:nvSpPr>
            <p:spPr>
              <a:xfrm>
                <a:off x="2642325" y="4301900"/>
                <a:ext cx="121400" cy="121400"/>
              </a:xfrm>
              <a:custGeom>
                <a:avLst/>
                <a:gdLst/>
                <a:ahLst/>
                <a:cxnLst/>
                <a:rect l="0" t="0" r="0" b="0"/>
                <a:pathLst>
                  <a:path w="4856" h="4856" extrusionOk="0">
                    <a:moveTo>
                      <a:pt x="0" y="1"/>
                    </a:moveTo>
                    <a:lnTo>
                      <a:pt x="0" y="4856"/>
                    </a:lnTo>
                    <a:lnTo>
                      <a:pt x="4855" y="4856"/>
                    </a:lnTo>
                    <a:lnTo>
                      <a:pt x="4855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/>
              </a:p>
            </p:txBody>
          </p:sp>
          <p:sp>
            <p:nvSpPr>
              <p:cNvPr id="667" name="Shape 356">
                <a:extLst>
                  <a:ext uri="{FF2B5EF4-FFF2-40B4-BE49-F238E27FC236}">
                    <a16:creationId xmlns:a16="http://schemas.microsoft.com/office/drawing/2014/main" id="{06923783-9C5C-0D42-92D8-AA150ABD14D8}"/>
                  </a:ext>
                </a:extLst>
              </p:cNvPr>
              <p:cNvSpPr/>
              <p:nvPr/>
            </p:nvSpPr>
            <p:spPr>
              <a:xfrm>
                <a:off x="2642325" y="4452425"/>
                <a:ext cx="121400" cy="121400"/>
              </a:xfrm>
              <a:custGeom>
                <a:avLst/>
                <a:gdLst/>
                <a:ahLst/>
                <a:cxnLst/>
                <a:rect l="0" t="0" r="0" b="0"/>
                <a:pathLst>
                  <a:path w="4856" h="4856" extrusionOk="0">
                    <a:moveTo>
                      <a:pt x="0" y="0"/>
                    </a:moveTo>
                    <a:lnTo>
                      <a:pt x="0" y="4855"/>
                    </a:lnTo>
                    <a:lnTo>
                      <a:pt x="4855" y="4855"/>
                    </a:lnTo>
                    <a:lnTo>
                      <a:pt x="4855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/>
              </a:p>
            </p:txBody>
          </p:sp>
          <p:sp>
            <p:nvSpPr>
              <p:cNvPr id="668" name="Shape 357">
                <a:extLst>
                  <a:ext uri="{FF2B5EF4-FFF2-40B4-BE49-F238E27FC236}">
                    <a16:creationId xmlns:a16="http://schemas.microsoft.com/office/drawing/2014/main" id="{BF8C95F0-B186-B345-A839-EA0B22723B6D}"/>
                  </a:ext>
                </a:extLst>
              </p:cNvPr>
              <p:cNvSpPr/>
              <p:nvPr/>
            </p:nvSpPr>
            <p:spPr>
              <a:xfrm>
                <a:off x="2642325" y="4602925"/>
                <a:ext cx="121400" cy="121400"/>
              </a:xfrm>
              <a:custGeom>
                <a:avLst/>
                <a:gdLst/>
                <a:ahLst/>
                <a:cxnLst/>
                <a:rect l="0" t="0" r="0" b="0"/>
                <a:pathLst>
                  <a:path w="4856" h="4856" extrusionOk="0">
                    <a:moveTo>
                      <a:pt x="0" y="1"/>
                    </a:moveTo>
                    <a:lnTo>
                      <a:pt x="0" y="4856"/>
                    </a:lnTo>
                    <a:lnTo>
                      <a:pt x="4855" y="4856"/>
                    </a:lnTo>
                    <a:lnTo>
                      <a:pt x="4855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/>
              </a:p>
            </p:txBody>
          </p:sp>
          <p:sp>
            <p:nvSpPr>
              <p:cNvPr id="669" name="Shape 358">
                <a:extLst>
                  <a:ext uri="{FF2B5EF4-FFF2-40B4-BE49-F238E27FC236}">
                    <a16:creationId xmlns:a16="http://schemas.microsoft.com/office/drawing/2014/main" id="{6AD3C3FC-1471-1347-8699-8B885AFF1ED9}"/>
                  </a:ext>
                </a:extLst>
              </p:cNvPr>
              <p:cNvSpPr/>
              <p:nvPr/>
            </p:nvSpPr>
            <p:spPr>
              <a:xfrm>
                <a:off x="2642325" y="4903950"/>
                <a:ext cx="121400" cy="121400"/>
              </a:xfrm>
              <a:custGeom>
                <a:avLst/>
                <a:gdLst/>
                <a:ahLst/>
                <a:cxnLst/>
                <a:rect l="0" t="0" r="0" b="0"/>
                <a:pathLst>
                  <a:path w="4856" h="4856" extrusionOk="0">
                    <a:moveTo>
                      <a:pt x="0" y="1"/>
                    </a:moveTo>
                    <a:lnTo>
                      <a:pt x="0" y="4856"/>
                    </a:lnTo>
                    <a:lnTo>
                      <a:pt x="4855" y="4856"/>
                    </a:lnTo>
                    <a:lnTo>
                      <a:pt x="4855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/>
              </a:p>
            </p:txBody>
          </p:sp>
          <p:sp>
            <p:nvSpPr>
              <p:cNvPr id="670" name="Shape 359">
                <a:extLst>
                  <a:ext uri="{FF2B5EF4-FFF2-40B4-BE49-F238E27FC236}">
                    <a16:creationId xmlns:a16="http://schemas.microsoft.com/office/drawing/2014/main" id="{B3B65C6A-E6B0-C545-AC77-B509ADF5143D}"/>
                  </a:ext>
                </a:extLst>
              </p:cNvPr>
              <p:cNvSpPr/>
              <p:nvPr/>
            </p:nvSpPr>
            <p:spPr>
              <a:xfrm>
                <a:off x="2642325" y="5054450"/>
                <a:ext cx="121400" cy="121425"/>
              </a:xfrm>
              <a:custGeom>
                <a:avLst/>
                <a:gdLst/>
                <a:ahLst/>
                <a:cxnLst/>
                <a:rect l="0" t="0" r="0" b="0"/>
                <a:pathLst>
                  <a:path w="4856" h="4857" extrusionOk="0">
                    <a:moveTo>
                      <a:pt x="0" y="1"/>
                    </a:moveTo>
                    <a:lnTo>
                      <a:pt x="0" y="4856"/>
                    </a:lnTo>
                    <a:lnTo>
                      <a:pt x="4855" y="4856"/>
                    </a:lnTo>
                    <a:lnTo>
                      <a:pt x="4855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/>
              </a:p>
            </p:txBody>
          </p:sp>
          <p:sp>
            <p:nvSpPr>
              <p:cNvPr id="671" name="Shape 360">
                <a:extLst>
                  <a:ext uri="{FF2B5EF4-FFF2-40B4-BE49-F238E27FC236}">
                    <a16:creationId xmlns:a16="http://schemas.microsoft.com/office/drawing/2014/main" id="{86624EA2-A06F-6341-B1A4-F9D5B896D513}"/>
                  </a:ext>
                </a:extLst>
              </p:cNvPr>
              <p:cNvSpPr/>
              <p:nvPr/>
            </p:nvSpPr>
            <p:spPr>
              <a:xfrm>
                <a:off x="2792825" y="238125"/>
                <a:ext cx="121400" cy="121400"/>
              </a:xfrm>
              <a:custGeom>
                <a:avLst/>
                <a:gdLst/>
                <a:ahLst/>
                <a:cxnLst/>
                <a:rect l="0" t="0" r="0" b="0"/>
                <a:pathLst>
                  <a:path w="4856" h="4856" extrusionOk="0">
                    <a:moveTo>
                      <a:pt x="1" y="0"/>
                    </a:moveTo>
                    <a:lnTo>
                      <a:pt x="1" y="4855"/>
                    </a:lnTo>
                    <a:lnTo>
                      <a:pt x="4856" y="4855"/>
                    </a:lnTo>
                    <a:lnTo>
                      <a:pt x="485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/>
              </a:p>
            </p:txBody>
          </p:sp>
          <p:sp>
            <p:nvSpPr>
              <p:cNvPr id="672" name="Shape 361">
                <a:extLst>
                  <a:ext uri="{FF2B5EF4-FFF2-40B4-BE49-F238E27FC236}">
                    <a16:creationId xmlns:a16="http://schemas.microsoft.com/office/drawing/2014/main" id="{DD0834EA-5E7E-7947-80FD-D5380B10B704}"/>
                  </a:ext>
                </a:extLst>
              </p:cNvPr>
              <p:cNvSpPr/>
              <p:nvPr/>
            </p:nvSpPr>
            <p:spPr>
              <a:xfrm>
                <a:off x="2792825" y="689650"/>
                <a:ext cx="121400" cy="121400"/>
              </a:xfrm>
              <a:custGeom>
                <a:avLst/>
                <a:gdLst/>
                <a:ahLst/>
                <a:cxnLst/>
                <a:rect l="0" t="0" r="0" b="0"/>
                <a:pathLst>
                  <a:path w="4856" h="4856" extrusionOk="0">
                    <a:moveTo>
                      <a:pt x="1" y="0"/>
                    </a:moveTo>
                    <a:lnTo>
                      <a:pt x="1" y="4855"/>
                    </a:lnTo>
                    <a:lnTo>
                      <a:pt x="4856" y="4855"/>
                    </a:lnTo>
                    <a:lnTo>
                      <a:pt x="485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/>
              </a:p>
            </p:txBody>
          </p:sp>
          <p:sp>
            <p:nvSpPr>
              <p:cNvPr id="673" name="Shape 362">
                <a:extLst>
                  <a:ext uri="{FF2B5EF4-FFF2-40B4-BE49-F238E27FC236}">
                    <a16:creationId xmlns:a16="http://schemas.microsoft.com/office/drawing/2014/main" id="{32EFEA4C-61A9-1648-9000-70430E307022}"/>
                  </a:ext>
                </a:extLst>
              </p:cNvPr>
              <p:cNvSpPr/>
              <p:nvPr/>
            </p:nvSpPr>
            <p:spPr>
              <a:xfrm>
                <a:off x="2792825" y="990675"/>
                <a:ext cx="121400" cy="121400"/>
              </a:xfrm>
              <a:custGeom>
                <a:avLst/>
                <a:gdLst/>
                <a:ahLst/>
                <a:cxnLst/>
                <a:rect l="0" t="0" r="0" b="0"/>
                <a:pathLst>
                  <a:path w="4856" h="4856" extrusionOk="0">
                    <a:moveTo>
                      <a:pt x="1" y="0"/>
                    </a:moveTo>
                    <a:lnTo>
                      <a:pt x="1" y="4855"/>
                    </a:lnTo>
                    <a:lnTo>
                      <a:pt x="4856" y="4855"/>
                    </a:lnTo>
                    <a:lnTo>
                      <a:pt x="485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/>
              </a:p>
            </p:txBody>
          </p:sp>
          <p:sp>
            <p:nvSpPr>
              <p:cNvPr id="674" name="Shape 363">
                <a:extLst>
                  <a:ext uri="{FF2B5EF4-FFF2-40B4-BE49-F238E27FC236}">
                    <a16:creationId xmlns:a16="http://schemas.microsoft.com/office/drawing/2014/main" id="{3A0979EE-F599-B140-B183-6E4F33A602F9}"/>
                  </a:ext>
                </a:extLst>
              </p:cNvPr>
              <p:cNvSpPr/>
              <p:nvPr/>
            </p:nvSpPr>
            <p:spPr>
              <a:xfrm>
                <a:off x="2792825" y="1442200"/>
                <a:ext cx="121400" cy="121400"/>
              </a:xfrm>
              <a:custGeom>
                <a:avLst/>
                <a:gdLst/>
                <a:ahLst/>
                <a:cxnLst/>
                <a:rect l="0" t="0" r="0" b="0"/>
                <a:pathLst>
                  <a:path w="4856" h="4856" extrusionOk="0">
                    <a:moveTo>
                      <a:pt x="1" y="0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/>
              </a:p>
            </p:txBody>
          </p:sp>
          <p:sp>
            <p:nvSpPr>
              <p:cNvPr id="675" name="Shape 364">
                <a:extLst>
                  <a:ext uri="{FF2B5EF4-FFF2-40B4-BE49-F238E27FC236}">
                    <a16:creationId xmlns:a16="http://schemas.microsoft.com/office/drawing/2014/main" id="{022E8425-5820-8341-8D3C-C8EB58CA0AC0}"/>
                  </a:ext>
                </a:extLst>
              </p:cNvPr>
              <p:cNvSpPr/>
              <p:nvPr/>
            </p:nvSpPr>
            <p:spPr>
              <a:xfrm>
                <a:off x="2792825" y="1592700"/>
                <a:ext cx="121400" cy="121425"/>
              </a:xfrm>
              <a:custGeom>
                <a:avLst/>
                <a:gdLst/>
                <a:ahLst/>
                <a:cxnLst/>
                <a:rect l="0" t="0" r="0" b="0"/>
                <a:pathLst>
                  <a:path w="4856" h="4857" extrusionOk="0">
                    <a:moveTo>
                      <a:pt x="1" y="1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/>
              </a:p>
            </p:txBody>
          </p:sp>
          <p:sp>
            <p:nvSpPr>
              <p:cNvPr id="676" name="Shape 365">
                <a:extLst>
                  <a:ext uri="{FF2B5EF4-FFF2-40B4-BE49-F238E27FC236}">
                    <a16:creationId xmlns:a16="http://schemas.microsoft.com/office/drawing/2014/main" id="{297EB289-974D-294B-ABFE-BB31EC2F6F08}"/>
                  </a:ext>
                </a:extLst>
              </p:cNvPr>
              <p:cNvSpPr/>
              <p:nvPr/>
            </p:nvSpPr>
            <p:spPr>
              <a:xfrm>
                <a:off x="2792825" y="2194750"/>
                <a:ext cx="121400" cy="121400"/>
              </a:xfrm>
              <a:custGeom>
                <a:avLst/>
                <a:gdLst/>
                <a:ahLst/>
                <a:cxnLst/>
                <a:rect l="0" t="0" r="0" b="0"/>
                <a:pathLst>
                  <a:path w="4856" h="4856" extrusionOk="0">
                    <a:moveTo>
                      <a:pt x="1" y="1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/>
              </a:p>
            </p:txBody>
          </p:sp>
          <p:sp>
            <p:nvSpPr>
              <p:cNvPr id="677" name="Shape 366">
                <a:extLst>
                  <a:ext uri="{FF2B5EF4-FFF2-40B4-BE49-F238E27FC236}">
                    <a16:creationId xmlns:a16="http://schemas.microsoft.com/office/drawing/2014/main" id="{37F42DD3-C160-4F42-ABC9-70A3CDE85FCF}"/>
                  </a:ext>
                </a:extLst>
              </p:cNvPr>
              <p:cNvSpPr/>
              <p:nvPr/>
            </p:nvSpPr>
            <p:spPr>
              <a:xfrm>
                <a:off x="2792825" y="2345275"/>
                <a:ext cx="121400" cy="121400"/>
              </a:xfrm>
              <a:custGeom>
                <a:avLst/>
                <a:gdLst/>
                <a:ahLst/>
                <a:cxnLst/>
                <a:rect l="0" t="0" r="0" b="0"/>
                <a:pathLst>
                  <a:path w="4856" h="4856" extrusionOk="0">
                    <a:moveTo>
                      <a:pt x="1" y="0"/>
                    </a:moveTo>
                    <a:lnTo>
                      <a:pt x="1" y="4855"/>
                    </a:lnTo>
                    <a:lnTo>
                      <a:pt x="4856" y="4855"/>
                    </a:lnTo>
                    <a:lnTo>
                      <a:pt x="485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/>
              </a:p>
            </p:txBody>
          </p:sp>
          <p:sp>
            <p:nvSpPr>
              <p:cNvPr id="678" name="Shape 367">
                <a:extLst>
                  <a:ext uri="{FF2B5EF4-FFF2-40B4-BE49-F238E27FC236}">
                    <a16:creationId xmlns:a16="http://schemas.microsoft.com/office/drawing/2014/main" id="{8883C414-4EF2-2F4C-8016-07452F3447B3}"/>
                  </a:ext>
                </a:extLst>
              </p:cNvPr>
              <p:cNvSpPr/>
              <p:nvPr/>
            </p:nvSpPr>
            <p:spPr>
              <a:xfrm>
                <a:off x="2792825" y="2646275"/>
                <a:ext cx="121400" cy="121425"/>
              </a:xfrm>
              <a:custGeom>
                <a:avLst/>
                <a:gdLst/>
                <a:ahLst/>
                <a:cxnLst/>
                <a:rect l="0" t="0" r="0" b="0"/>
                <a:pathLst>
                  <a:path w="4856" h="4857" extrusionOk="0">
                    <a:moveTo>
                      <a:pt x="1" y="1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/>
              </a:p>
            </p:txBody>
          </p:sp>
          <p:sp>
            <p:nvSpPr>
              <p:cNvPr id="679" name="Shape 368">
                <a:extLst>
                  <a:ext uri="{FF2B5EF4-FFF2-40B4-BE49-F238E27FC236}">
                    <a16:creationId xmlns:a16="http://schemas.microsoft.com/office/drawing/2014/main" id="{ED341391-8775-9742-BE99-371587CF52AC}"/>
                  </a:ext>
                </a:extLst>
              </p:cNvPr>
              <p:cNvSpPr/>
              <p:nvPr/>
            </p:nvSpPr>
            <p:spPr>
              <a:xfrm>
                <a:off x="2792825" y="2796800"/>
                <a:ext cx="121400" cy="121400"/>
              </a:xfrm>
              <a:custGeom>
                <a:avLst/>
                <a:gdLst/>
                <a:ahLst/>
                <a:cxnLst/>
                <a:rect l="0" t="0" r="0" b="0"/>
                <a:pathLst>
                  <a:path w="4856" h="4856" extrusionOk="0">
                    <a:moveTo>
                      <a:pt x="1" y="0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/>
              </a:p>
            </p:txBody>
          </p:sp>
          <p:sp>
            <p:nvSpPr>
              <p:cNvPr id="680" name="Shape 369">
                <a:extLst>
                  <a:ext uri="{FF2B5EF4-FFF2-40B4-BE49-F238E27FC236}">
                    <a16:creationId xmlns:a16="http://schemas.microsoft.com/office/drawing/2014/main" id="{F9B24C44-6786-0149-ADAA-0B6038792F2D}"/>
                  </a:ext>
                </a:extLst>
              </p:cNvPr>
              <p:cNvSpPr/>
              <p:nvPr/>
            </p:nvSpPr>
            <p:spPr>
              <a:xfrm>
                <a:off x="2792825" y="2947300"/>
                <a:ext cx="121400" cy="121425"/>
              </a:xfrm>
              <a:custGeom>
                <a:avLst/>
                <a:gdLst/>
                <a:ahLst/>
                <a:cxnLst/>
                <a:rect l="0" t="0" r="0" b="0"/>
                <a:pathLst>
                  <a:path w="4856" h="4857" extrusionOk="0">
                    <a:moveTo>
                      <a:pt x="1" y="1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/>
              </a:p>
            </p:txBody>
          </p:sp>
          <p:sp>
            <p:nvSpPr>
              <p:cNvPr id="681" name="Shape 370">
                <a:extLst>
                  <a:ext uri="{FF2B5EF4-FFF2-40B4-BE49-F238E27FC236}">
                    <a16:creationId xmlns:a16="http://schemas.microsoft.com/office/drawing/2014/main" id="{9C185925-B4FB-2841-9623-29876D32A052}"/>
                  </a:ext>
                </a:extLst>
              </p:cNvPr>
              <p:cNvSpPr/>
              <p:nvPr/>
            </p:nvSpPr>
            <p:spPr>
              <a:xfrm>
                <a:off x="2792825" y="3097825"/>
                <a:ext cx="121400" cy="121400"/>
              </a:xfrm>
              <a:custGeom>
                <a:avLst/>
                <a:gdLst/>
                <a:ahLst/>
                <a:cxnLst/>
                <a:rect l="0" t="0" r="0" b="0"/>
                <a:pathLst>
                  <a:path w="4856" h="4856" extrusionOk="0">
                    <a:moveTo>
                      <a:pt x="1" y="0"/>
                    </a:moveTo>
                    <a:lnTo>
                      <a:pt x="1" y="4855"/>
                    </a:lnTo>
                    <a:lnTo>
                      <a:pt x="4856" y="4855"/>
                    </a:lnTo>
                    <a:lnTo>
                      <a:pt x="485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/>
              </a:p>
            </p:txBody>
          </p:sp>
          <p:sp>
            <p:nvSpPr>
              <p:cNvPr id="682" name="Shape 371">
                <a:extLst>
                  <a:ext uri="{FF2B5EF4-FFF2-40B4-BE49-F238E27FC236}">
                    <a16:creationId xmlns:a16="http://schemas.microsoft.com/office/drawing/2014/main" id="{489BDA1B-DB16-4941-9103-07C080C7864C}"/>
                  </a:ext>
                </a:extLst>
              </p:cNvPr>
              <p:cNvSpPr/>
              <p:nvPr/>
            </p:nvSpPr>
            <p:spPr>
              <a:xfrm>
                <a:off x="2792825" y="3549350"/>
                <a:ext cx="121400" cy="121400"/>
              </a:xfrm>
              <a:custGeom>
                <a:avLst/>
                <a:gdLst/>
                <a:ahLst/>
                <a:cxnLst/>
                <a:rect l="0" t="0" r="0" b="0"/>
                <a:pathLst>
                  <a:path w="4856" h="4856" extrusionOk="0">
                    <a:moveTo>
                      <a:pt x="1" y="1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/>
              </a:p>
            </p:txBody>
          </p:sp>
          <p:sp>
            <p:nvSpPr>
              <p:cNvPr id="683" name="Shape 372">
                <a:extLst>
                  <a:ext uri="{FF2B5EF4-FFF2-40B4-BE49-F238E27FC236}">
                    <a16:creationId xmlns:a16="http://schemas.microsoft.com/office/drawing/2014/main" id="{E87FAD88-AF8B-8648-9ED1-486ABEA2E5CA}"/>
                  </a:ext>
                </a:extLst>
              </p:cNvPr>
              <p:cNvSpPr/>
              <p:nvPr/>
            </p:nvSpPr>
            <p:spPr>
              <a:xfrm>
                <a:off x="2792825" y="3699875"/>
                <a:ext cx="121400" cy="121400"/>
              </a:xfrm>
              <a:custGeom>
                <a:avLst/>
                <a:gdLst/>
                <a:ahLst/>
                <a:cxnLst/>
                <a:rect l="0" t="0" r="0" b="0"/>
                <a:pathLst>
                  <a:path w="4856" h="4856" extrusionOk="0">
                    <a:moveTo>
                      <a:pt x="1" y="0"/>
                    </a:moveTo>
                    <a:lnTo>
                      <a:pt x="1" y="4855"/>
                    </a:lnTo>
                    <a:lnTo>
                      <a:pt x="4856" y="4855"/>
                    </a:lnTo>
                    <a:lnTo>
                      <a:pt x="485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/>
              </a:p>
            </p:txBody>
          </p:sp>
          <p:sp>
            <p:nvSpPr>
              <p:cNvPr id="684" name="Shape 373">
                <a:extLst>
                  <a:ext uri="{FF2B5EF4-FFF2-40B4-BE49-F238E27FC236}">
                    <a16:creationId xmlns:a16="http://schemas.microsoft.com/office/drawing/2014/main" id="{0CB08E3A-56FE-9948-AD9C-4567AF4F6E5F}"/>
                  </a:ext>
                </a:extLst>
              </p:cNvPr>
              <p:cNvSpPr/>
              <p:nvPr/>
            </p:nvSpPr>
            <p:spPr>
              <a:xfrm>
                <a:off x="2792825" y="3850375"/>
                <a:ext cx="121400" cy="121400"/>
              </a:xfrm>
              <a:custGeom>
                <a:avLst/>
                <a:gdLst/>
                <a:ahLst/>
                <a:cxnLst/>
                <a:rect l="0" t="0" r="0" b="0"/>
                <a:pathLst>
                  <a:path w="4856" h="4856" extrusionOk="0">
                    <a:moveTo>
                      <a:pt x="1" y="0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/>
              </a:p>
            </p:txBody>
          </p:sp>
          <p:sp>
            <p:nvSpPr>
              <p:cNvPr id="685" name="Shape 374">
                <a:extLst>
                  <a:ext uri="{FF2B5EF4-FFF2-40B4-BE49-F238E27FC236}">
                    <a16:creationId xmlns:a16="http://schemas.microsoft.com/office/drawing/2014/main" id="{8A6A1D3D-629F-C340-BF7D-0AC5AE46AC89}"/>
                  </a:ext>
                </a:extLst>
              </p:cNvPr>
              <p:cNvSpPr/>
              <p:nvPr/>
            </p:nvSpPr>
            <p:spPr>
              <a:xfrm>
                <a:off x="2792825" y="4151400"/>
                <a:ext cx="121400" cy="121400"/>
              </a:xfrm>
              <a:custGeom>
                <a:avLst/>
                <a:gdLst/>
                <a:ahLst/>
                <a:cxnLst/>
                <a:rect l="0" t="0" r="0" b="0"/>
                <a:pathLst>
                  <a:path w="4856" h="4856" extrusionOk="0">
                    <a:moveTo>
                      <a:pt x="1" y="0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/>
              </a:p>
            </p:txBody>
          </p:sp>
          <p:sp>
            <p:nvSpPr>
              <p:cNvPr id="686" name="Shape 375">
                <a:extLst>
                  <a:ext uri="{FF2B5EF4-FFF2-40B4-BE49-F238E27FC236}">
                    <a16:creationId xmlns:a16="http://schemas.microsoft.com/office/drawing/2014/main" id="{68433D9B-7490-C247-92F5-57544CC98945}"/>
                  </a:ext>
                </a:extLst>
              </p:cNvPr>
              <p:cNvSpPr/>
              <p:nvPr/>
            </p:nvSpPr>
            <p:spPr>
              <a:xfrm>
                <a:off x="2792825" y="4903950"/>
                <a:ext cx="121400" cy="121400"/>
              </a:xfrm>
              <a:custGeom>
                <a:avLst/>
                <a:gdLst/>
                <a:ahLst/>
                <a:cxnLst/>
                <a:rect l="0" t="0" r="0" b="0"/>
                <a:pathLst>
                  <a:path w="4856" h="4856" extrusionOk="0">
                    <a:moveTo>
                      <a:pt x="1" y="1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/>
              </a:p>
            </p:txBody>
          </p:sp>
          <p:sp>
            <p:nvSpPr>
              <p:cNvPr id="687" name="Shape 376">
                <a:extLst>
                  <a:ext uri="{FF2B5EF4-FFF2-40B4-BE49-F238E27FC236}">
                    <a16:creationId xmlns:a16="http://schemas.microsoft.com/office/drawing/2014/main" id="{786C6C56-FA4F-2E4F-A893-2572092E688C}"/>
                  </a:ext>
                </a:extLst>
              </p:cNvPr>
              <p:cNvSpPr/>
              <p:nvPr/>
            </p:nvSpPr>
            <p:spPr>
              <a:xfrm>
                <a:off x="2792825" y="5204975"/>
                <a:ext cx="121400" cy="121400"/>
              </a:xfrm>
              <a:custGeom>
                <a:avLst/>
                <a:gdLst/>
                <a:ahLst/>
                <a:cxnLst/>
                <a:rect l="0" t="0" r="0" b="0"/>
                <a:pathLst>
                  <a:path w="4856" h="4856" extrusionOk="0">
                    <a:moveTo>
                      <a:pt x="1" y="0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/>
              </a:p>
            </p:txBody>
          </p:sp>
          <p:sp>
            <p:nvSpPr>
              <p:cNvPr id="688" name="Shape 377">
                <a:extLst>
                  <a:ext uri="{FF2B5EF4-FFF2-40B4-BE49-F238E27FC236}">
                    <a16:creationId xmlns:a16="http://schemas.microsoft.com/office/drawing/2014/main" id="{BA7D8DEE-0F5C-C14D-9C2F-FDBA0CB511C5}"/>
                  </a:ext>
                </a:extLst>
              </p:cNvPr>
              <p:cNvSpPr/>
              <p:nvPr/>
            </p:nvSpPr>
            <p:spPr>
              <a:xfrm>
                <a:off x="2792825" y="5355475"/>
                <a:ext cx="121400" cy="121400"/>
              </a:xfrm>
              <a:custGeom>
                <a:avLst/>
                <a:gdLst/>
                <a:ahLst/>
                <a:cxnLst/>
                <a:rect l="0" t="0" r="0" b="0"/>
                <a:pathLst>
                  <a:path w="4856" h="4856" extrusionOk="0">
                    <a:moveTo>
                      <a:pt x="1" y="1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/>
              </a:p>
            </p:txBody>
          </p:sp>
          <p:sp>
            <p:nvSpPr>
              <p:cNvPr id="689" name="Shape 378">
                <a:extLst>
                  <a:ext uri="{FF2B5EF4-FFF2-40B4-BE49-F238E27FC236}">
                    <a16:creationId xmlns:a16="http://schemas.microsoft.com/office/drawing/2014/main" id="{83A91804-88EB-B64D-B1A3-0EE55E967C5D}"/>
                  </a:ext>
                </a:extLst>
              </p:cNvPr>
              <p:cNvSpPr/>
              <p:nvPr/>
            </p:nvSpPr>
            <p:spPr>
              <a:xfrm>
                <a:off x="2943325" y="388625"/>
                <a:ext cx="121425" cy="121400"/>
              </a:xfrm>
              <a:custGeom>
                <a:avLst/>
                <a:gdLst/>
                <a:ahLst/>
                <a:cxnLst/>
                <a:rect l="0" t="0" r="0" b="0"/>
                <a:pathLst>
                  <a:path w="4857" h="4856" extrusionOk="0">
                    <a:moveTo>
                      <a:pt x="1" y="0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/>
              </a:p>
            </p:txBody>
          </p:sp>
          <p:sp>
            <p:nvSpPr>
              <p:cNvPr id="690" name="Shape 379">
                <a:extLst>
                  <a:ext uri="{FF2B5EF4-FFF2-40B4-BE49-F238E27FC236}">
                    <a16:creationId xmlns:a16="http://schemas.microsoft.com/office/drawing/2014/main" id="{25FD39F7-C938-AE4B-9AFC-15EFC1711C39}"/>
                  </a:ext>
                </a:extLst>
              </p:cNvPr>
              <p:cNvSpPr/>
              <p:nvPr/>
            </p:nvSpPr>
            <p:spPr>
              <a:xfrm>
                <a:off x="2943325" y="539125"/>
                <a:ext cx="121425" cy="121425"/>
              </a:xfrm>
              <a:custGeom>
                <a:avLst/>
                <a:gdLst/>
                <a:ahLst/>
                <a:cxnLst/>
                <a:rect l="0" t="0" r="0" b="0"/>
                <a:pathLst>
                  <a:path w="4857" h="4857" extrusionOk="0">
                    <a:moveTo>
                      <a:pt x="1" y="1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/>
              </a:p>
            </p:txBody>
          </p:sp>
          <p:sp>
            <p:nvSpPr>
              <p:cNvPr id="691" name="Shape 380">
                <a:extLst>
                  <a:ext uri="{FF2B5EF4-FFF2-40B4-BE49-F238E27FC236}">
                    <a16:creationId xmlns:a16="http://schemas.microsoft.com/office/drawing/2014/main" id="{E0F9EBD9-B6C2-F94D-B343-FD66FFD2E526}"/>
                  </a:ext>
                </a:extLst>
              </p:cNvPr>
              <p:cNvSpPr/>
              <p:nvPr/>
            </p:nvSpPr>
            <p:spPr>
              <a:xfrm>
                <a:off x="2943325" y="990675"/>
                <a:ext cx="121425" cy="121400"/>
              </a:xfrm>
              <a:custGeom>
                <a:avLst/>
                <a:gdLst/>
                <a:ahLst/>
                <a:cxnLst/>
                <a:rect l="0" t="0" r="0" b="0"/>
                <a:pathLst>
                  <a:path w="4857" h="4856" extrusionOk="0">
                    <a:moveTo>
                      <a:pt x="1" y="0"/>
                    </a:moveTo>
                    <a:lnTo>
                      <a:pt x="1" y="4855"/>
                    </a:lnTo>
                    <a:lnTo>
                      <a:pt x="4856" y="4855"/>
                    </a:lnTo>
                    <a:lnTo>
                      <a:pt x="485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/>
              </a:p>
            </p:txBody>
          </p:sp>
          <p:sp>
            <p:nvSpPr>
              <p:cNvPr id="692" name="Shape 381">
                <a:extLst>
                  <a:ext uri="{FF2B5EF4-FFF2-40B4-BE49-F238E27FC236}">
                    <a16:creationId xmlns:a16="http://schemas.microsoft.com/office/drawing/2014/main" id="{E6667828-394E-AF4F-BF9C-AA8012E32AB1}"/>
                  </a:ext>
                </a:extLst>
              </p:cNvPr>
              <p:cNvSpPr/>
              <p:nvPr/>
            </p:nvSpPr>
            <p:spPr>
              <a:xfrm>
                <a:off x="2943325" y="1291700"/>
                <a:ext cx="121425" cy="121400"/>
              </a:xfrm>
              <a:custGeom>
                <a:avLst/>
                <a:gdLst/>
                <a:ahLst/>
                <a:cxnLst/>
                <a:rect l="0" t="0" r="0" b="0"/>
                <a:pathLst>
                  <a:path w="4857" h="4856" extrusionOk="0">
                    <a:moveTo>
                      <a:pt x="1" y="0"/>
                    </a:moveTo>
                    <a:lnTo>
                      <a:pt x="1" y="4855"/>
                    </a:lnTo>
                    <a:lnTo>
                      <a:pt x="4856" y="4855"/>
                    </a:lnTo>
                    <a:lnTo>
                      <a:pt x="485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/>
              </a:p>
            </p:txBody>
          </p:sp>
          <p:sp>
            <p:nvSpPr>
              <p:cNvPr id="693" name="Shape 382">
                <a:extLst>
                  <a:ext uri="{FF2B5EF4-FFF2-40B4-BE49-F238E27FC236}">
                    <a16:creationId xmlns:a16="http://schemas.microsoft.com/office/drawing/2014/main" id="{5C872E56-C08A-1442-88F0-4ECCCCA9BD0D}"/>
                  </a:ext>
                </a:extLst>
              </p:cNvPr>
              <p:cNvSpPr/>
              <p:nvPr/>
            </p:nvSpPr>
            <p:spPr>
              <a:xfrm>
                <a:off x="2943325" y="1592700"/>
                <a:ext cx="121425" cy="121425"/>
              </a:xfrm>
              <a:custGeom>
                <a:avLst/>
                <a:gdLst/>
                <a:ahLst/>
                <a:cxnLst/>
                <a:rect l="0" t="0" r="0" b="0"/>
                <a:pathLst>
                  <a:path w="4857" h="4857" extrusionOk="0">
                    <a:moveTo>
                      <a:pt x="1" y="1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/>
              </a:p>
            </p:txBody>
          </p:sp>
          <p:sp>
            <p:nvSpPr>
              <p:cNvPr id="694" name="Shape 383">
                <a:extLst>
                  <a:ext uri="{FF2B5EF4-FFF2-40B4-BE49-F238E27FC236}">
                    <a16:creationId xmlns:a16="http://schemas.microsoft.com/office/drawing/2014/main" id="{09ED27ED-E95C-2047-96BB-D3C266960252}"/>
                  </a:ext>
                </a:extLst>
              </p:cNvPr>
              <p:cNvSpPr/>
              <p:nvPr/>
            </p:nvSpPr>
            <p:spPr>
              <a:xfrm>
                <a:off x="2943325" y="2044250"/>
                <a:ext cx="121425" cy="121400"/>
              </a:xfrm>
              <a:custGeom>
                <a:avLst/>
                <a:gdLst/>
                <a:ahLst/>
                <a:cxnLst/>
                <a:rect l="0" t="0" r="0" b="0"/>
                <a:pathLst>
                  <a:path w="4857" h="4856" extrusionOk="0">
                    <a:moveTo>
                      <a:pt x="1" y="0"/>
                    </a:moveTo>
                    <a:lnTo>
                      <a:pt x="1" y="4855"/>
                    </a:lnTo>
                    <a:lnTo>
                      <a:pt x="4856" y="4855"/>
                    </a:lnTo>
                    <a:lnTo>
                      <a:pt x="485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/>
              </a:p>
            </p:txBody>
          </p:sp>
          <p:sp>
            <p:nvSpPr>
              <p:cNvPr id="695" name="Shape 384">
                <a:extLst>
                  <a:ext uri="{FF2B5EF4-FFF2-40B4-BE49-F238E27FC236}">
                    <a16:creationId xmlns:a16="http://schemas.microsoft.com/office/drawing/2014/main" id="{6DB9CC4A-4A6D-EC44-BE2E-B42D6A20FD02}"/>
                  </a:ext>
                </a:extLst>
              </p:cNvPr>
              <p:cNvSpPr/>
              <p:nvPr/>
            </p:nvSpPr>
            <p:spPr>
              <a:xfrm>
                <a:off x="2943325" y="2345275"/>
                <a:ext cx="121425" cy="121400"/>
              </a:xfrm>
              <a:custGeom>
                <a:avLst/>
                <a:gdLst/>
                <a:ahLst/>
                <a:cxnLst/>
                <a:rect l="0" t="0" r="0" b="0"/>
                <a:pathLst>
                  <a:path w="4857" h="4856" extrusionOk="0">
                    <a:moveTo>
                      <a:pt x="1" y="0"/>
                    </a:moveTo>
                    <a:lnTo>
                      <a:pt x="1" y="4855"/>
                    </a:lnTo>
                    <a:lnTo>
                      <a:pt x="4856" y="4855"/>
                    </a:lnTo>
                    <a:lnTo>
                      <a:pt x="485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/>
              </a:p>
            </p:txBody>
          </p:sp>
          <p:sp>
            <p:nvSpPr>
              <p:cNvPr id="696" name="Shape 385">
                <a:extLst>
                  <a:ext uri="{FF2B5EF4-FFF2-40B4-BE49-F238E27FC236}">
                    <a16:creationId xmlns:a16="http://schemas.microsoft.com/office/drawing/2014/main" id="{A2C62E11-F5E1-494A-8490-6BA8E432D592}"/>
                  </a:ext>
                </a:extLst>
              </p:cNvPr>
              <p:cNvSpPr/>
              <p:nvPr/>
            </p:nvSpPr>
            <p:spPr>
              <a:xfrm>
                <a:off x="2943325" y="2796800"/>
                <a:ext cx="121425" cy="121400"/>
              </a:xfrm>
              <a:custGeom>
                <a:avLst/>
                <a:gdLst/>
                <a:ahLst/>
                <a:cxnLst/>
                <a:rect l="0" t="0" r="0" b="0"/>
                <a:pathLst>
                  <a:path w="4857" h="4856" extrusionOk="0">
                    <a:moveTo>
                      <a:pt x="1" y="0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/>
              </a:p>
            </p:txBody>
          </p:sp>
          <p:sp>
            <p:nvSpPr>
              <p:cNvPr id="697" name="Shape 386">
                <a:extLst>
                  <a:ext uri="{FF2B5EF4-FFF2-40B4-BE49-F238E27FC236}">
                    <a16:creationId xmlns:a16="http://schemas.microsoft.com/office/drawing/2014/main" id="{296C8190-D754-E848-B87D-B6296F27D943}"/>
                  </a:ext>
                </a:extLst>
              </p:cNvPr>
              <p:cNvSpPr/>
              <p:nvPr/>
            </p:nvSpPr>
            <p:spPr>
              <a:xfrm>
                <a:off x="2943325" y="3097825"/>
                <a:ext cx="121425" cy="121400"/>
              </a:xfrm>
              <a:custGeom>
                <a:avLst/>
                <a:gdLst/>
                <a:ahLst/>
                <a:cxnLst/>
                <a:rect l="0" t="0" r="0" b="0"/>
                <a:pathLst>
                  <a:path w="4857" h="4856" extrusionOk="0">
                    <a:moveTo>
                      <a:pt x="1" y="0"/>
                    </a:moveTo>
                    <a:lnTo>
                      <a:pt x="1" y="4855"/>
                    </a:lnTo>
                    <a:lnTo>
                      <a:pt x="4856" y="4855"/>
                    </a:lnTo>
                    <a:lnTo>
                      <a:pt x="485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/>
              </a:p>
            </p:txBody>
          </p:sp>
          <p:sp>
            <p:nvSpPr>
              <p:cNvPr id="698" name="Shape 387">
                <a:extLst>
                  <a:ext uri="{FF2B5EF4-FFF2-40B4-BE49-F238E27FC236}">
                    <a16:creationId xmlns:a16="http://schemas.microsoft.com/office/drawing/2014/main" id="{80EC0E40-C966-2C4F-99EA-84870A37BD6E}"/>
                  </a:ext>
                </a:extLst>
              </p:cNvPr>
              <p:cNvSpPr/>
              <p:nvPr/>
            </p:nvSpPr>
            <p:spPr>
              <a:xfrm>
                <a:off x="2943325" y="3248325"/>
                <a:ext cx="121425" cy="121400"/>
              </a:xfrm>
              <a:custGeom>
                <a:avLst/>
                <a:gdLst/>
                <a:ahLst/>
                <a:cxnLst/>
                <a:rect l="0" t="0" r="0" b="0"/>
                <a:pathLst>
                  <a:path w="4857" h="4856" extrusionOk="0">
                    <a:moveTo>
                      <a:pt x="1" y="1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/>
              </a:p>
            </p:txBody>
          </p:sp>
          <p:sp>
            <p:nvSpPr>
              <p:cNvPr id="699" name="Shape 388">
                <a:extLst>
                  <a:ext uri="{FF2B5EF4-FFF2-40B4-BE49-F238E27FC236}">
                    <a16:creationId xmlns:a16="http://schemas.microsoft.com/office/drawing/2014/main" id="{3BF678AC-0774-1141-92F1-795E645EAC5B}"/>
                  </a:ext>
                </a:extLst>
              </p:cNvPr>
              <p:cNvSpPr/>
              <p:nvPr/>
            </p:nvSpPr>
            <p:spPr>
              <a:xfrm>
                <a:off x="2943325" y="3549350"/>
                <a:ext cx="121425" cy="121400"/>
              </a:xfrm>
              <a:custGeom>
                <a:avLst/>
                <a:gdLst/>
                <a:ahLst/>
                <a:cxnLst/>
                <a:rect l="0" t="0" r="0" b="0"/>
                <a:pathLst>
                  <a:path w="4857" h="4856" extrusionOk="0">
                    <a:moveTo>
                      <a:pt x="1" y="1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/>
              </a:p>
            </p:txBody>
          </p:sp>
          <p:sp>
            <p:nvSpPr>
              <p:cNvPr id="700" name="Shape 389">
                <a:extLst>
                  <a:ext uri="{FF2B5EF4-FFF2-40B4-BE49-F238E27FC236}">
                    <a16:creationId xmlns:a16="http://schemas.microsoft.com/office/drawing/2014/main" id="{766E3124-F3DF-F046-9298-6FCAA3991ABB}"/>
                  </a:ext>
                </a:extLst>
              </p:cNvPr>
              <p:cNvSpPr/>
              <p:nvPr/>
            </p:nvSpPr>
            <p:spPr>
              <a:xfrm>
                <a:off x="2943325" y="3699875"/>
                <a:ext cx="121425" cy="121400"/>
              </a:xfrm>
              <a:custGeom>
                <a:avLst/>
                <a:gdLst/>
                <a:ahLst/>
                <a:cxnLst/>
                <a:rect l="0" t="0" r="0" b="0"/>
                <a:pathLst>
                  <a:path w="4857" h="4856" extrusionOk="0">
                    <a:moveTo>
                      <a:pt x="1" y="0"/>
                    </a:moveTo>
                    <a:lnTo>
                      <a:pt x="1" y="4855"/>
                    </a:lnTo>
                    <a:lnTo>
                      <a:pt x="4856" y="4855"/>
                    </a:lnTo>
                    <a:lnTo>
                      <a:pt x="485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/>
              </a:p>
            </p:txBody>
          </p:sp>
          <p:sp>
            <p:nvSpPr>
              <p:cNvPr id="701" name="Shape 390">
                <a:extLst>
                  <a:ext uri="{FF2B5EF4-FFF2-40B4-BE49-F238E27FC236}">
                    <a16:creationId xmlns:a16="http://schemas.microsoft.com/office/drawing/2014/main" id="{3C7E7509-A560-7B4E-B4E1-2583358436DB}"/>
                  </a:ext>
                </a:extLst>
              </p:cNvPr>
              <p:cNvSpPr/>
              <p:nvPr/>
            </p:nvSpPr>
            <p:spPr>
              <a:xfrm>
                <a:off x="2943325" y="3850375"/>
                <a:ext cx="121425" cy="121400"/>
              </a:xfrm>
              <a:custGeom>
                <a:avLst/>
                <a:gdLst/>
                <a:ahLst/>
                <a:cxnLst/>
                <a:rect l="0" t="0" r="0" b="0"/>
                <a:pathLst>
                  <a:path w="4857" h="4856" extrusionOk="0">
                    <a:moveTo>
                      <a:pt x="1" y="0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/>
              </a:p>
            </p:txBody>
          </p:sp>
          <p:sp>
            <p:nvSpPr>
              <p:cNvPr id="702" name="Shape 391">
                <a:extLst>
                  <a:ext uri="{FF2B5EF4-FFF2-40B4-BE49-F238E27FC236}">
                    <a16:creationId xmlns:a16="http://schemas.microsoft.com/office/drawing/2014/main" id="{47D95F39-6F09-4847-AFF5-3188B3F5D40B}"/>
                  </a:ext>
                </a:extLst>
              </p:cNvPr>
              <p:cNvSpPr/>
              <p:nvPr/>
            </p:nvSpPr>
            <p:spPr>
              <a:xfrm>
                <a:off x="2943325" y="4151400"/>
                <a:ext cx="121425" cy="121400"/>
              </a:xfrm>
              <a:custGeom>
                <a:avLst/>
                <a:gdLst/>
                <a:ahLst/>
                <a:cxnLst/>
                <a:rect l="0" t="0" r="0" b="0"/>
                <a:pathLst>
                  <a:path w="4857" h="4856" extrusionOk="0">
                    <a:moveTo>
                      <a:pt x="1" y="0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/>
              </a:p>
            </p:txBody>
          </p:sp>
          <p:sp>
            <p:nvSpPr>
              <p:cNvPr id="703" name="Shape 392">
                <a:extLst>
                  <a:ext uri="{FF2B5EF4-FFF2-40B4-BE49-F238E27FC236}">
                    <a16:creationId xmlns:a16="http://schemas.microsoft.com/office/drawing/2014/main" id="{8A19D5A6-2514-5C4E-A70A-8647209C350D}"/>
                  </a:ext>
                </a:extLst>
              </p:cNvPr>
              <p:cNvSpPr/>
              <p:nvPr/>
            </p:nvSpPr>
            <p:spPr>
              <a:xfrm>
                <a:off x="2943325" y="4301900"/>
                <a:ext cx="121425" cy="121400"/>
              </a:xfrm>
              <a:custGeom>
                <a:avLst/>
                <a:gdLst/>
                <a:ahLst/>
                <a:cxnLst/>
                <a:rect l="0" t="0" r="0" b="0"/>
                <a:pathLst>
                  <a:path w="4857" h="4856" extrusionOk="0">
                    <a:moveTo>
                      <a:pt x="1" y="1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/>
              </a:p>
            </p:txBody>
          </p:sp>
          <p:sp>
            <p:nvSpPr>
              <p:cNvPr id="704" name="Shape 393">
                <a:extLst>
                  <a:ext uri="{FF2B5EF4-FFF2-40B4-BE49-F238E27FC236}">
                    <a16:creationId xmlns:a16="http://schemas.microsoft.com/office/drawing/2014/main" id="{9B42E1C2-2F8E-9745-BF49-F9A1F6D4F717}"/>
                  </a:ext>
                </a:extLst>
              </p:cNvPr>
              <p:cNvSpPr/>
              <p:nvPr/>
            </p:nvSpPr>
            <p:spPr>
              <a:xfrm>
                <a:off x="2943325" y="4753450"/>
                <a:ext cx="121425" cy="121400"/>
              </a:xfrm>
              <a:custGeom>
                <a:avLst/>
                <a:gdLst/>
                <a:ahLst/>
                <a:cxnLst/>
                <a:rect l="0" t="0" r="0" b="0"/>
                <a:pathLst>
                  <a:path w="4857" h="4856" extrusionOk="0">
                    <a:moveTo>
                      <a:pt x="1" y="0"/>
                    </a:moveTo>
                    <a:lnTo>
                      <a:pt x="1" y="4855"/>
                    </a:lnTo>
                    <a:lnTo>
                      <a:pt x="4856" y="4855"/>
                    </a:lnTo>
                    <a:lnTo>
                      <a:pt x="485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/>
              </a:p>
            </p:txBody>
          </p:sp>
          <p:sp>
            <p:nvSpPr>
              <p:cNvPr id="705" name="Shape 394">
                <a:extLst>
                  <a:ext uri="{FF2B5EF4-FFF2-40B4-BE49-F238E27FC236}">
                    <a16:creationId xmlns:a16="http://schemas.microsoft.com/office/drawing/2014/main" id="{5DD43122-ADD8-D44D-87CA-FDCCDFE4DFAE}"/>
                  </a:ext>
                </a:extLst>
              </p:cNvPr>
              <p:cNvSpPr/>
              <p:nvPr/>
            </p:nvSpPr>
            <p:spPr>
              <a:xfrm>
                <a:off x="2943325" y="5054450"/>
                <a:ext cx="121425" cy="121425"/>
              </a:xfrm>
              <a:custGeom>
                <a:avLst/>
                <a:gdLst/>
                <a:ahLst/>
                <a:cxnLst/>
                <a:rect l="0" t="0" r="0" b="0"/>
                <a:pathLst>
                  <a:path w="4857" h="4857" extrusionOk="0">
                    <a:moveTo>
                      <a:pt x="1" y="1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/>
              </a:p>
            </p:txBody>
          </p:sp>
          <p:sp>
            <p:nvSpPr>
              <p:cNvPr id="706" name="Shape 395">
                <a:extLst>
                  <a:ext uri="{FF2B5EF4-FFF2-40B4-BE49-F238E27FC236}">
                    <a16:creationId xmlns:a16="http://schemas.microsoft.com/office/drawing/2014/main" id="{77099928-FEAA-2C47-8FDA-5A92B1689935}"/>
                  </a:ext>
                </a:extLst>
              </p:cNvPr>
              <p:cNvSpPr/>
              <p:nvPr/>
            </p:nvSpPr>
            <p:spPr>
              <a:xfrm>
                <a:off x="2943325" y="5204975"/>
                <a:ext cx="121425" cy="121400"/>
              </a:xfrm>
              <a:custGeom>
                <a:avLst/>
                <a:gdLst/>
                <a:ahLst/>
                <a:cxnLst/>
                <a:rect l="0" t="0" r="0" b="0"/>
                <a:pathLst>
                  <a:path w="4857" h="4856" extrusionOk="0">
                    <a:moveTo>
                      <a:pt x="1" y="0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/>
              </a:p>
            </p:txBody>
          </p:sp>
          <p:sp>
            <p:nvSpPr>
              <p:cNvPr id="707" name="Shape 396">
                <a:extLst>
                  <a:ext uri="{FF2B5EF4-FFF2-40B4-BE49-F238E27FC236}">
                    <a16:creationId xmlns:a16="http://schemas.microsoft.com/office/drawing/2014/main" id="{5A7A8851-1C50-DF4E-9C46-499F65532AFE}"/>
                  </a:ext>
                </a:extLst>
              </p:cNvPr>
              <p:cNvSpPr/>
              <p:nvPr/>
            </p:nvSpPr>
            <p:spPr>
              <a:xfrm>
                <a:off x="3093850" y="238125"/>
                <a:ext cx="121400" cy="121400"/>
              </a:xfrm>
              <a:custGeom>
                <a:avLst/>
                <a:gdLst/>
                <a:ahLst/>
                <a:cxnLst/>
                <a:rect l="0" t="0" r="0" b="0"/>
                <a:pathLst>
                  <a:path w="4856" h="4856" extrusionOk="0">
                    <a:moveTo>
                      <a:pt x="0" y="0"/>
                    </a:moveTo>
                    <a:lnTo>
                      <a:pt x="0" y="4855"/>
                    </a:lnTo>
                    <a:lnTo>
                      <a:pt x="4856" y="4855"/>
                    </a:lnTo>
                    <a:lnTo>
                      <a:pt x="485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/>
              </a:p>
            </p:txBody>
          </p:sp>
          <p:sp>
            <p:nvSpPr>
              <p:cNvPr id="708" name="Shape 397">
                <a:extLst>
                  <a:ext uri="{FF2B5EF4-FFF2-40B4-BE49-F238E27FC236}">
                    <a16:creationId xmlns:a16="http://schemas.microsoft.com/office/drawing/2014/main" id="{F03869B7-4188-D142-9628-5A855616EF06}"/>
                  </a:ext>
                </a:extLst>
              </p:cNvPr>
              <p:cNvSpPr/>
              <p:nvPr/>
            </p:nvSpPr>
            <p:spPr>
              <a:xfrm>
                <a:off x="3093850" y="689650"/>
                <a:ext cx="121400" cy="121400"/>
              </a:xfrm>
              <a:custGeom>
                <a:avLst/>
                <a:gdLst/>
                <a:ahLst/>
                <a:cxnLst/>
                <a:rect l="0" t="0" r="0" b="0"/>
                <a:pathLst>
                  <a:path w="4856" h="4856" extrusionOk="0">
                    <a:moveTo>
                      <a:pt x="0" y="0"/>
                    </a:moveTo>
                    <a:lnTo>
                      <a:pt x="0" y="4855"/>
                    </a:lnTo>
                    <a:lnTo>
                      <a:pt x="4856" y="4855"/>
                    </a:lnTo>
                    <a:lnTo>
                      <a:pt x="485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/>
              </a:p>
            </p:txBody>
          </p:sp>
          <p:sp>
            <p:nvSpPr>
              <p:cNvPr id="709" name="Shape 398">
                <a:extLst>
                  <a:ext uri="{FF2B5EF4-FFF2-40B4-BE49-F238E27FC236}">
                    <a16:creationId xmlns:a16="http://schemas.microsoft.com/office/drawing/2014/main" id="{5D0CFDA1-D40F-824D-A19A-93A06DFCAE15}"/>
                  </a:ext>
                </a:extLst>
              </p:cNvPr>
              <p:cNvSpPr/>
              <p:nvPr/>
            </p:nvSpPr>
            <p:spPr>
              <a:xfrm>
                <a:off x="3093850" y="1141175"/>
                <a:ext cx="121400" cy="121400"/>
              </a:xfrm>
              <a:custGeom>
                <a:avLst/>
                <a:gdLst/>
                <a:ahLst/>
                <a:cxnLst/>
                <a:rect l="0" t="0" r="0" b="0"/>
                <a:pathLst>
                  <a:path w="4856" h="4856" extrusionOk="0">
                    <a:moveTo>
                      <a:pt x="0" y="1"/>
                    </a:moveTo>
                    <a:lnTo>
                      <a:pt x="0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/>
              </a:p>
            </p:txBody>
          </p:sp>
          <p:sp>
            <p:nvSpPr>
              <p:cNvPr id="710" name="Shape 399">
                <a:extLst>
                  <a:ext uri="{FF2B5EF4-FFF2-40B4-BE49-F238E27FC236}">
                    <a16:creationId xmlns:a16="http://schemas.microsoft.com/office/drawing/2014/main" id="{E32CF6EB-A73C-4B47-855E-5DFEAFE850CB}"/>
                  </a:ext>
                </a:extLst>
              </p:cNvPr>
              <p:cNvSpPr/>
              <p:nvPr/>
            </p:nvSpPr>
            <p:spPr>
              <a:xfrm>
                <a:off x="3093850" y="1743225"/>
                <a:ext cx="121400" cy="121400"/>
              </a:xfrm>
              <a:custGeom>
                <a:avLst/>
                <a:gdLst/>
                <a:ahLst/>
                <a:cxnLst/>
                <a:rect l="0" t="0" r="0" b="0"/>
                <a:pathLst>
                  <a:path w="4856" h="4856" extrusionOk="0">
                    <a:moveTo>
                      <a:pt x="0" y="0"/>
                    </a:moveTo>
                    <a:lnTo>
                      <a:pt x="0" y="4856"/>
                    </a:lnTo>
                    <a:lnTo>
                      <a:pt x="4856" y="4856"/>
                    </a:lnTo>
                    <a:lnTo>
                      <a:pt x="485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/>
              </a:p>
            </p:txBody>
          </p:sp>
          <p:sp>
            <p:nvSpPr>
              <p:cNvPr id="711" name="Shape 400">
                <a:extLst>
                  <a:ext uri="{FF2B5EF4-FFF2-40B4-BE49-F238E27FC236}">
                    <a16:creationId xmlns:a16="http://schemas.microsoft.com/office/drawing/2014/main" id="{649270B0-B716-F940-A0CE-7A9775B997CF}"/>
                  </a:ext>
                </a:extLst>
              </p:cNvPr>
              <p:cNvSpPr/>
              <p:nvPr/>
            </p:nvSpPr>
            <p:spPr>
              <a:xfrm>
                <a:off x="3093850" y="2345275"/>
                <a:ext cx="121400" cy="121400"/>
              </a:xfrm>
              <a:custGeom>
                <a:avLst/>
                <a:gdLst/>
                <a:ahLst/>
                <a:cxnLst/>
                <a:rect l="0" t="0" r="0" b="0"/>
                <a:pathLst>
                  <a:path w="4856" h="4856" extrusionOk="0">
                    <a:moveTo>
                      <a:pt x="0" y="0"/>
                    </a:moveTo>
                    <a:lnTo>
                      <a:pt x="0" y="4855"/>
                    </a:lnTo>
                    <a:lnTo>
                      <a:pt x="4856" y="4855"/>
                    </a:lnTo>
                    <a:lnTo>
                      <a:pt x="485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/>
              </a:p>
            </p:txBody>
          </p:sp>
          <p:sp>
            <p:nvSpPr>
              <p:cNvPr id="712" name="Shape 401">
                <a:extLst>
                  <a:ext uri="{FF2B5EF4-FFF2-40B4-BE49-F238E27FC236}">
                    <a16:creationId xmlns:a16="http://schemas.microsoft.com/office/drawing/2014/main" id="{73B6F323-1B78-B945-85EF-24532416C400}"/>
                  </a:ext>
                </a:extLst>
              </p:cNvPr>
              <p:cNvSpPr/>
              <p:nvPr/>
            </p:nvSpPr>
            <p:spPr>
              <a:xfrm>
                <a:off x="3093850" y="3097825"/>
                <a:ext cx="121400" cy="121400"/>
              </a:xfrm>
              <a:custGeom>
                <a:avLst/>
                <a:gdLst/>
                <a:ahLst/>
                <a:cxnLst/>
                <a:rect l="0" t="0" r="0" b="0"/>
                <a:pathLst>
                  <a:path w="4856" h="4856" extrusionOk="0">
                    <a:moveTo>
                      <a:pt x="0" y="0"/>
                    </a:moveTo>
                    <a:lnTo>
                      <a:pt x="0" y="4855"/>
                    </a:lnTo>
                    <a:lnTo>
                      <a:pt x="4856" y="4855"/>
                    </a:lnTo>
                    <a:lnTo>
                      <a:pt x="485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/>
              </a:p>
            </p:txBody>
          </p:sp>
          <p:sp>
            <p:nvSpPr>
              <p:cNvPr id="713" name="Shape 402">
                <a:extLst>
                  <a:ext uri="{FF2B5EF4-FFF2-40B4-BE49-F238E27FC236}">
                    <a16:creationId xmlns:a16="http://schemas.microsoft.com/office/drawing/2014/main" id="{3AB08EC8-30BB-4147-9BD0-843A2B014FD6}"/>
                  </a:ext>
                </a:extLst>
              </p:cNvPr>
              <p:cNvSpPr/>
              <p:nvPr/>
            </p:nvSpPr>
            <p:spPr>
              <a:xfrm>
                <a:off x="3093850" y="4301900"/>
                <a:ext cx="121400" cy="121400"/>
              </a:xfrm>
              <a:custGeom>
                <a:avLst/>
                <a:gdLst/>
                <a:ahLst/>
                <a:cxnLst/>
                <a:rect l="0" t="0" r="0" b="0"/>
                <a:pathLst>
                  <a:path w="4856" h="4856" extrusionOk="0">
                    <a:moveTo>
                      <a:pt x="0" y="1"/>
                    </a:moveTo>
                    <a:lnTo>
                      <a:pt x="0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/>
              </a:p>
            </p:txBody>
          </p:sp>
          <p:sp>
            <p:nvSpPr>
              <p:cNvPr id="714" name="Shape 403">
                <a:extLst>
                  <a:ext uri="{FF2B5EF4-FFF2-40B4-BE49-F238E27FC236}">
                    <a16:creationId xmlns:a16="http://schemas.microsoft.com/office/drawing/2014/main" id="{C8CF7B26-034D-574A-BE1C-2F15E5D783B3}"/>
                  </a:ext>
                </a:extLst>
              </p:cNvPr>
              <p:cNvSpPr/>
              <p:nvPr/>
            </p:nvSpPr>
            <p:spPr>
              <a:xfrm>
                <a:off x="3093850" y="4452425"/>
                <a:ext cx="121400" cy="121400"/>
              </a:xfrm>
              <a:custGeom>
                <a:avLst/>
                <a:gdLst/>
                <a:ahLst/>
                <a:cxnLst/>
                <a:rect l="0" t="0" r="0" b="0"/>
                <a:pathLst>
                  <a:path w="4856" h="4856" extrusionOk="0">
                    <a:moveTo>
                      <a:pt x="0" y="0"/>
                    </a:moveTo>
                    <a:lnTo>
                      <a:pt x="0" y="4855"/>
                    </a:lnTo>
                    <a:lnTo>
                      <a:pt x="4856" y="4855"/>
                    </a:lnTo>
                    <a:lnTo>
                      <a:pt x="485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/>
              </a:p>
            </p:txBody>
          </p:sp>
          <p:sp>
            <p:nvSpPr>
              <p:cNvPr id="715" name="Shape 404">
                <a:extLst>
                  <a:ext uri="{FF2B5EF4-FFF2-40B4-BE49-F238E27FC236}">
                    <a16:creationId xmlns:a16="http://schemas.microsoft.com/office/drawing/2014/main" id="{4EE83961-03DA-944B-B218-9A7B0123F6DC}"/>
                  </a:ext>
                </a:extLst>
              </p:cNvPr>
              <p:cNvSpPr/>
              <p:nvPr/>
            </p:nvSpPr>
            <p:spPr>
              <a:xfrm>
                <a:off x="3093850" y="5355475"/>
                <a:ext cx="121400" cy="121400"/>
              </a:xfrm>
              <a:custGeom>
                <a:avLst/>
                <a:gdLst/>
                <a:ahLst/>
                <a:cxnLst/>
                <a:rect l="0" t="0" r="0" b="0"/>
                <a:pathLst>
                  <a:path w="4856" h="4856" extrusionOk="0">
                    <a:moveTo>
                      <a:pt x="0" y="1"/>
                    </a:moveTo>
                    <a:lnTo>
                      <a:pt x="0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/>
              </a:p>
            </p:txBody>
          </p:sp>
          <p:sp>
            <p:nvSpPr>
              <p:cNvPr id="716" name="Shape 405">
                <a:extLst>
                  <a:ext uri="{FF2B5EF4-FFF2-40B4-BE49-F238E27FC236}">
                    <a16:creationId xmlns:a16="http://schemas.microsoft.com/office/drawing/2014/main" id="{B63D7A63-0966-E44D-AFAF-D48AAA2A8FC7}"/>
                  </a:ext>
                </a:extLst>
              </p:cNvPr>
              <p:cNvSpPr/>
              <p:nvPr/>
            </p:nvSpPr>
            <p:spPr>
              <a:xfrm>
                <a:off x="3244350" y="388625"/>
                <a:ext cx="121425" cy="121400"/>
              </a:xfrm>
              <a:custGeom>
                <a:avLst/>
                <a:gdLst/>
                <a:ahLst/>
                <a:cxnLst/>
                <a:rect l="0" t="0" r="0" b="0"/>
                <a:pathLst>
                  <a:path w="4857" h="4856" extrusionOk="0">
                    <a:moveTo>
                      <a:pt x="1" y="0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/>
              </a:p>
            </p:txBody>
          </p:sp>
          <p:sp>
            <p:nvSpPr>
              <p:cNvPr id="717" name="Shape 406">
                <a:extLst>
                  <a:ext uri="{FF2B5EF4-FFF2-40B4-BE49-F238E27FC236}">
                    <a16:creationId xmlns:a16="http://schemas.microsoft.com/office/drawing/2014/main" id="{6C028286-9F46-0E4B-BD38-6DFD84777FC5}"/>
                  </a:ext>
                </a:extLst>
              </p:cNvPr>
              <p:cNvSpPr/>
              <p:nvPr/>
            </p:nvSpPr>
            <p:spPr>
              <a:xfrm>
                <a:off x="3244350" y="1291700"/>
                <a:ext cx="121425" cy="121400"/>
              </a:xfrm>
              <a:custGeom>
                <a:avLst/>
                <a:gdLst/>
                <a:ahLst/>
                <a:cxnLst/>
                <a:rect l="0" t="0" r="0" b="0"/>
                <a:pathLst>
                  <a:path w="4857" h="4856" extrusionOk="0">
                    <a:moveTo>
                      <a:pt x="1" y="0"/>
                    </a:moveTo>
                    <a:lnTo>
                      <a:pt x="1" y="4855"/>
                    </a:lnTo>
                    <a:lnTo>
                      <a:pt x="4856" y="4855"/>
                    </a:lnTo>
                    <a:lnTo>
                      <a:pt x="485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/>
              </a:p>
            </p:txBody>
          </p:sp>
          <p:sp>
            <p:nvSpPr>
              <p:cNvPr id="718" name="Shape 407">
                <a:extLst>
                  <a:ext uri="{FF2B5EF4-FFF2-40B4-BE49-F238E27FC236}">
                    <a16:creationId xmlns:a16="http://schemas.microsoft.com/office/drawing/2014/main" id="{E0BD33EF-BBE0-244F-9792-D39456FC8B81}"/>
                  </a:ext>
                </a:extLst>
              </p:cNvPr>
              <p:cNvSpPr/>
              <p:nvPr/>
            </p:nvSpPr>
            <p:spPr>
              <a:xfrm>
                <a:off x="3244350" y="2044250"/>
                <a:ext cx="121425" cy="121400"/>
              </a:xfrm>
              <a:custGeom>
                <a:avLst/>
                <a:gdLst/>
                <a:ahLst/>
                <a:cxnLst/>
                <a:rect l="0" t="0" r="0" b="0"/>
                <a:pathLst>
                  <a:path w="4857" h="4856" extrusionOk="0">
                    <a:moveTo>
                      <a:pt x="1" y="0"/>
                    </a:moveTo>
                    <a:lnTo>
                      <a:pt x="1" y="4855"/>
                    </a:lnTo>
                    <a:lnTo>
                      <a:pt x="4856" y="4855"/>
                    </a:lnTo>
                    <a:lnTo>
                      <a:pt x="485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/>
              </a:p>
            </p:txBody>
          </p:sp>
          <p:sp>
            <p:nvSpPr>
              <p:cNvPr id="720" name="Shape 409">
                <a:extLst>
                  <a:ext uri="{FF2B5EF4-FFF2-40B4-BE49-F238E27FC236}">
                    <a16:creationId xmlns:a16="http://schemas.microsoft.com/office/drawing/2014/main" id="{688E4525-45B1-DF4C-9BF9-DA165C81EC71}"/>
                  </a:ext>
                </a:extLst>
              </p:cNvPr>
              <p:cNvSpPr/>
              <p:nvPr/>
            </p:nvSpPr>
            <p:spPr>
              <a:xfrm>
                <a:off x="3244350" y="3699875"/>
                <a:ext cx="121425" cy="121400"/>
              </a:xfrm>
              <a:custGeom>
                <a:avLst/>
                <a:gdLst/>
                <a:ahLst/>
                <a:cxnLst/>
                <a:rect l="0" t="0" r="0" b="0"/>
                <a:pathLst>
                  <a:path w="4857" h="4856" extrusionOk="0">
                    <a:moveTo>
                      <a:pt x="1" y="0"/>
                    </a:moveTo>
                    <a:lnTo>
                      <a:pt x="1" y="4855"/>
                    </a:lnTo>
                    <a:lnTo>
                      <a:pt x="4856" y="4855"/>
                    </a:lnTo>
                    <a:lnTo>
                      <a:pt x="485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/>
              </a:p>
            </p:txBody>
          </p:sp>
          <p:sp>
            <p:nvSpPr>
              <p:cNvPr id="721" name="Shape 410">
                <a:extLst>
                  <a:ext uri="{FF2B5EF4-FFF2-40B4-BE49-F238E27FC236}">
                    <a16:creationId xmlns:a16="http://schemas.microsoft.com/office/drawing/2014/main" id="{13F82CDE-0078-6741-8ECD-F969ABC62B74}"/>
                  </a:ext>
                </a:extLst>
              </p:cNvPr>
              <p:cNvSpPr/>
              <p:nvPr/>
            </p:nvSpPr>
            <p:spPr>
              <a:xfrm>
                <a:off x="3244350" y="4452425"/>
                <a:ext cx="121425" cy="121400"/>
              </a:xfrm>
              <a:custGeom>
                <a:avLst/>
                <a:gdLst/>
                <a:ahLst/>
                <a:cxnLst/>
                <a:rect l="0" t="0" r="0" b="0"/>
                <a:pathLst>
                  <a:path w="4857" h="4856" extrusionOk="0">
                    <a:moveTo>
                      <a:pt x="1" y="0"/>
                    </a:moveTo>
                    <a:lnTo>
                      <a:pt x="1" y="4855"/>
                    </a:lnTo>
                    <a:lnTo>
                      <a:pt x="4856" y="4855"/>
                    </a:lnTo>
                    <a:lnTo>
                      <a:pt x="485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/>
              </a:p>
            </p:txBody>
          </p:sp>
          <p:sp>
            <p:nvSpPr>
              <p:cNvPr id="722" name="Shape 411">
                <a:extLst>
                  <a:ext uri="{FF2B5EF4-FFF2-40B4-BE49-F238E27FC236}">
                    <a16:creationId xmlns:a16="http://schemas.microsoft.com/office/drawing/2014/main" id="{902B30DA-7A68-F042-A91D-0D875E376626}"/>
                  </a:ext>
                </a:extLst>
              </p:cNvPr>
              <p:cNvSpPr/>
              <p:nvPr/>
            </p:nvSpPr>
            <p:spPr>
              <a:xfrm>
                <a:off x="3244350" y="4602925"/>
                <a:ext cx="121425" cy="121400"/>
              </a:xfrm>
              <a:custGeom>
                <a:avLst/>
                <a:gdLst/>
                <a:ahLst/>
                <a:cxnLst/>
                <a:rect l="0" t="0" r="0" b="0"/>
                <a:pathLst>
                  <a:path w="4857" h="4856" extrusionOk="0">
                    <a:moveTo>
                      <a:pt x="1" y="1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/>
              </a:p>
            </p:txBody>
          </p:sp>
          <p:sp>
            <p:nvSpPr>
              <p:cNvPr id="723" name="Shape 412">
                <a:extLst>
                  <a:ext uri="{FF2B5EF4-FFF2-40B4-BE49-F238E27FC236}">
                    <a16:creationId xmlns:a16="http://schemas.microsoft.com/office/drawing/2014/main" id="{65B8548A-A0E8-9F42-BFBE-E52F85216019}"/>
                  </a:ext>
                </a:extLst>
              </p:cNvPr>
              <p:cNvSpPr/>
              <p:nvPr/>
            </p:nvSpPr>
            <p:spPr>
              <a:xfrm>
                <a:off x="3244350" y="5204975"/>
                <a:ext cx="121425" cy="121400"/>
              </a:xfrm>
              <a:custGeom>
                <a:avLst/>
                <a:gdLst/>
                <a:ahLst/>
                <a:cxnLst/>
                <a:rect l="0" t="0" r="0" b="0"/>
                <a:pathLst>
                  <a:path w="4857" h="4856" extrusionOk="0">
                    <a:moveTo>
                      <a:pt x="1" y="0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/>
              </a:p>
            </p:txBody>
          </p:sp>
          <p:sp>
            <p:nvSpPr>
              <p:cNvPr id="724" name="Shape 413">
                <a:extLst>
                  <a:ext uri="{FF2B5EF4-FFF2-40B4-BE49-F238E27FC236}">
                    <a16:creationId xmlns:a16="http://schemas.microsoft.com/office/drawing/2014/main" id="{F93F2B46-AC29-D342-ADF8-3DF4FDF0BDE3}"/>
                  </a:ext>
                </a:extLst>
              </p:cNvPr>
              <p:cNvSpPr/>
              <p:nvPr/>
            </p:nvSpPr>
            <p:spPr>
              <a:xfrm>
                <a:off x="3394875" y="238125"/>
                <a:ext cx="121400" cy="121400"/>
              </a:xfrm>
              <a:custGeom>
                <a:avLst/>
                <a:gdLst/>
                <a:ahLst/>
                <a:cxnLst/>
                <a:rect l="0" t="0" r="0" b="0"/>
                <a:pathLst>
                  <a:path w="4856" h="4856" extrusionOk="0">
                    <a:moveTo>
                      <a:pt x="0" y="0"/>
                    </a:moveTo>
                    <a:lnTo>
                      <a:pt x="0" y="4855"/>
                    </a:lnTo>
                    <a:lnTo>
                      <a:pt x="4855" y="4855"/>
                    </a:lnTo>
                    <a:lnTo>
                      <a:pt x="4855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/>
              </a:p>
            </p:txBody>
          </p:sp>
          <p:sp>
            <p:nvSpPr>
              <p:cNvPr id="725" name="Shape 414">
                <a:extLst>
                  <a:ext uri="{FF2B5EF4-FFF2-40B4-BE49-F238E27FC236}">
                    <a16:creationId xmlns:a16="http://schemas.microsoft.com/office/drawing/2014/main" id="{46DE8B41-8492-F347-8040-888DA67C82DD}"/>
                  </a:ext>
                </a:extLst>
              </p:cNvPr>
              <p:cNvSpPr/>
              <p:nvPr/>
            </p:nvSpPr>
            <p:spPr>
              <a:xfrm>
                <a:off x="3394875" y="1291700"/>
                <a:ext cx="121400" cy="121400"/>
              </a:xfrm>
              <a:custGeom>
                <a:avLst/>
                <a:gdLst/>
                <a:ahLst/>
                <a:cxnLst/>
                <a:rect l="0" t="0" r="0" b="0"/>
                <a:pathLst>
                  <a:path w="4856" h="4856" extrusionOk="0">
                    <a:moveTo>
                      <a:pt x="0" y="0"/>
                    </a:moveTo>
                    <a:lnTo>
                      <a:pt x="0" y="4855"/>
                    </a:lnTo>
                    <a:lnTo>
                      <a:pt x="4855" y="4855"/>
                    </a:lnTo>
                    <a:lnTo>
                      <a:pt x="4855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/>
              </a:p>
            </p:txBody>
          </p:sp>
          <p:sp>
            <p:nvSpPr>
              <p:cNvPr id="726" name="Shape 415">
                <a:extLst>
                  <a:ext uri="{FF2B5EF4-FFF2-40B4-BE49-F238E27FC236}">
                    <a16:creationId xmlns:a16="http://schemas.microsoft.com/office/drawing/2014/main" id="{D866317B-3DC7-D543-945E-1F5AAA782EF6}"/>
                  </a:ext>
                </a:extLst>
              </p:cNvPr>
              <p:cNvSpPr/>
              <p:nvPr/>
            </p:nvSpPr>
            <p:spPr>
              <a:xfrm>
                <a:off x="3394875" y="3248325"/>
                <a:ext cx="121400" cy="121400"/>
              </a:xfrm>
              <a:custGeom>
                <a:avLst/>
                <a:gdLst/>
                <a:ahLst/>
                <a:cxnLst/>
                <a:rect l="0" t="0" r="0" b="0"/>
                <a:pathLst>
                  <a:path w="4856" h="4856" extrusionOk="0">
                    <a:moveTo>
                      <a:pt x="0" y="1"/>
                    </a:moveTo>
                    <a:lnTo>
                      <a:pt x="0" y="4856"/>
                    </a:lnTo>
                    <a:lnTo>
                      <a:pt x="4855" y="4856"/>
                    </a:lnTo>
                    <a:lnTo>
                      <a:pt x="4855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/>
              </a:p>
            </p:txBody>
          </p:sp>
          <p:sp>
            <p:nvSpPr>
              <p:cNvPr id="727" name="Shape 416">
                <a:extLst>
                  <a:ext uri="{FF2B5EF4-FFF2-40B4-BE49-F238E27FC236}">
                    <a16:creationId xmlns:a16="http://schemas.microsoft.com/office/drawing/2014/main" id="{2582EFF3-B266-9040-8777-4DD77BA20C08}"/>
                  </a:ext>
                </a:extLst>
              </p:cNvPr>
              <p:cNvSpPr/>
              <p:nvPr/>
            </p:nvSpPr>
            <p:spPr>
              <a:xfrm>
                <a:off x="3394875" y="3850375"/>
                <a:ext cx="121400" cy="121400"/>
              </a:xfrm>
              <a:custGeom>
                <a:avLst/>
                <a:gdLst/>
                <a:ahLst/>
                <a:cxnLst/>
                <a:rect l="0" t="0" r="0" b="0"/>
                <a:pathLst>
                  <a:path w="4856" h="4856" extrusionOk="0">
                    <a:moveTo>
                      <a:pt x="0" y="0"/>
                    </a:moveTo>
                    <a:lnTo>
                      <a:pt x="0" y="4856"/>
                    </a:lnTo>
                    <a:lnTo>
                      <a:pt x="4855" y="4856"/>
                    </a:lnTo>
                    <a:lnTo>
                      <a:pt x="4855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/>
              </a:p>
            </p:txBody>
          </p:sp>
          <p:sp>
            <p:nvSpPr>
              <p:cNvPr id="728" name="Shape 417">
                <a:extLst>
                  <a:ext uri="{FF2B5EF4-FFF2-40B4-BE49-F238E27FC236}">
                    <a16:creationId xmlns:a16="http://schemas.microsoft.com/office/drawing/2014/main" id="{DB28CD62-0B05-5044-AE05-370EBA210F61}"/>
                  </a:ext>
                </a:extLst>
              </p:cNvPr>
              <p:cNvSpPr/>
              <p:nvPr/>
            </p:nvSpPr>
            <p:spPr>
              <a:xfrm>
                <a:off x="3394875" y="4452425"/>
                <a:ext cx="121400" cy="121400"/>
              </a:xfrm>
              <a:custGeom>
                <a:avLst/>
                <a:gdLst/>
                <a:ahLst/>
                <a:cxnLst/>
                <a:rect l="0" t="0" r="0" b="0"/>
                <a:pathLst>
                  <a:path w="4856" h="4856" extrusionOk="0">
                    <a:moveTo>
                      <a:pt x="0" y="0"/>
                    </a:moveTo>
                    <a:lnTo>
                      <a:pt x="0" y="4855"/>
                    </a:lnTo>
                    <a:lnTo>
                      <a:pt x="4855" y="4855"/>
                    </a:lnTo>
                    <a:lnTo>
                      <a:pt x="4855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/>
              </a:p>
            </p:txBody>
          </p:sp>
          <p:sp>
            <p:nvSpPr>
              <p:cNvPr id="729" name="Shape 418">
                <a:extLst>
                  <a:ext uri="{FF2B5EF4-FFF2-40B4-BE49-F238E27FC236}">
                    <a16:creationId xmlns:a16="http://schemas.microsoft.com/office/drawing/2014/main" id="{9E2F98BA-FC46-0E40-B6DD-AA90002B280A}"/>
                  </a:ext>
                </a:extLst>
              </p:cNvPr>
              <p:cNvSpPr/>
              <p:nvPr/>
            </p:nvSpPr>
            <p:spPr>
              <a:xfrm>
                <a:off x="3394875" y="5204975"/>
                <a:ext cx="121400" cy="121400"/>
              </a:xfrm>
              <a:custGeom>
                <a:avLst/>
                <a:gdLst/>
                <a:ahLst/>
                <a:cxnLst/>
                <a:rect l="0" t="0" r="0" b="0"/>
                <a:pathLst>
                  <a:path w="4856" h="4856" extrusionOk="0">
                    <a:moveTo>
                      <a:pt x="0" y="0"/>
                    </a:moveTo>
                    <a:lnTo>
                      <a:pt x="0" y="4856"/>
                    </a:lnTo>
                    <a:lnTo>
                      <a:pt x="4855" y="4856"/>
                    </a:lnTo>
                    <a:lnTo>
                      <a:pt x="4855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/>
              </a:p>
            </p:txBody>
          </p:sp>
          <p:sp>
            <p:nvSpPr>
              <p:cNvPr id="730" name="Shape 419">
                <a:extLst>
                  <a:ext uri="{FF2B5EF4-FFF2-40B4-BE49-F238E27FC236}">
                    <a16:creationId xmlns:a16="http://schemas.microsoft.com/office/drawing/2014/main" id="{CF4BA721-7A3E-D641-BAD2-24D5442C320B}"/>
                  </a:ext>
                </a:extLst>
              </p:cNvPr>
              <p:cNvSpPr/>
              <p:nvPr/>
            </p:nvSpPr>
            <p:spPr>
              <a:xfrm>
                <a:off x="3545375" y="689650"/>
                <a:ext cx="121400" cy="121400"/>
              </a:xfrm>
              <a:custGeom>
                <a:avLst/>
                <a:gdLst/>
                <a:ahLst/>
                <a:cxnLst/>
                <a:rect l="0" t="0" r="0" b="0"/>
                <a:pathLst>
                  <a:path w="4856" h="4856" extrusionOk="0">
                    <a:moveTo>
                      <a:pt x="1" y="0"/>
                    </a:moveTo>
                    <a:lnTo>
                      <a:pt x="1" y="4855"/>
                    </a:lnTo>
                    <a:lnTo>
                      <a:pt x="4856" y="4855"/>
                    </a:lnTo>
                    <a:lnTo>
                      <a:pt x="485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/>
              </a:p>
            </p:txBody>
          </p:sp>
          <p:sp>
            <p:nvSpPr>
              <p:cNvPr id="731" name="Shape 420">
                <a:extLst>
                  <a:ext uri="{FF2B5EF4-FFF2-40B4-BE49-F238E27FC236}">
                    <a16:creationId xmlns:a16="http://schemas.microsoft.com/office/drawing/2014/main" id="{B2DD144F-1F93-634B-848E-B0AAB864E5AC}"/>
                  </a:ext>
                </a:extLst>
              </p:cNvPr>
              <p:cNvSpPr/>
              <p:nvPr/>
            </p:nvSpPr>
            <p:spPr>
              <a:xfrm>
                <a:off x="3545375" y="1592700"/>
                <a:ext cx="121400" cy="121425"/>
              </a:xfrm>
              <a:custGeom>
                <a:avLst/>
                <a:gdLst/>
                <a:ahLst/>
                <a:cxnLst/>
                <a:rect l="0" t="0" r="0" b="0"/>
                <a:pathLst>
                  <a:path w="4856" h="4857" extrusionOk="0">
                    <a:moveTo>
                      <a:pt x="1" y="1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/>
              </a:p>
            </p:txBody>
          </p:sp>
        </p:grpSp>
        <p:grpSp>
          <p:nvGrpSpPr>
            <p:cNvPr id="419" name="Shape 422">
              <a:extLst>
                <a:ext uri="{FF2B5EF4-FFF2-40B4-BE49-F238E27FC236}">
                  <a16:creationId xmlns:a16="http://schemas.microsoft.com/office/drawing/2014/main" id="{9D0E3CE0-1DE9-714C-8DE6-B6A0FC13920E}"/>
                </a:ext>
              </a:extLst>
            </p:cNvPr>
            <p:cNvGrpSpPr/>
            <p:nvPr userDrawn="1"/>
          </p:nvGrpSpPr>
          <p:grpSpPr>
            <a:xfrm rot="10800000">
              <a:off x="6367294" y="28698"/>
              <a:ext cx="1725314" cy="5086302"/>
              <a:chOff x="1889750" y="238125"/>
              <a:chExt cx="1777025" cy="5238750"/>
            </a:xfrm>
            <a:solidFill>
              <a:schemeClr val="accent1">
                <a:lumMod val="40000"/>
                <a:lumOff val="60000"/>
              </a:schemeClr>
            </a:solidFill>
          </p:grpSpPr>
          <p:sp>
            <p:nvSpPr>
              <p:cNvPr id="466" name="Shape 469">
                <a:extLst>
                  <a:ext uri="{FF2B5EF4-FFF2-40B4-BE49-F238E27FC236}">
                    <a16:creationId xmlns:a16="http://schemas.microsoft.com/office/drawing/2014/main" id="{F1E24B08-4F38-184C-ADF4-C24FC1CDB226}"/>
                  </a:ext>
                </a:extLst>
              </p:cNvPr>
              <p:cNvSpPr/>
              <p:nvPr/>
            </p:nvSpPr>
            <p:spPr>
              <a:xfrm>
                <a:off x="1889750" y="539125"/>
                <a:ext cx="121425" cy="121425"/>
              </a:xfrm>
              <a:custGeom>
                <a:avLst/>
                <a:gdLst/>
                <a:ahLst/>
                <a:cxnLst/>
                <a:rect l="0" t="0" r="0" b="0"/>
                <a:pathLst>
                  <a:path w="4857" h="4857" extrusionOk="0">
                    <a:moveTo>
                      <a:pt x="1" y="1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/>
              </a:p>
            </p:txBody>
          </p:sp>
          <p:sp>
            <p:nvSpPr>
              <p:cNvPr id="467" name="Shape 470">
                <a:extLst>
                  <a:ext uri="{FF2B5EF4-FFF2-40B4-BE49-F238E27FC236}">
                    <a16:creationId xmlns:a16="http://schemas.microsoft.com/office/drawing/2014/main" id="{1BBF3637-1BB6-9446-9472-88FD9A4E537F}"/>
                  </a:ext>
                </a:extLst>
              </p:cNvPr>
              <p:cNvSpPr/>
              <p:nvPr/>
            </p:nvSpPr>
            <p:spPr>
              <a:xfrm>
                <a:off x="1889750" y="689650"/>
                <a:ext cx="121425" cy="121400"/>
              </a:xfrm>
              <a:custGeom>
                <a:avLst/>
                <a:gdLst/>
                <a:ahLst/>
                <a:cxnLst/>
                <a:rect l="0" t="0" r="0" b="0"/>
                <a:pathLst>
                  <a:path w="4857" h="4856" extrusionOk="0">
                    <a:moveTo>
                      <a:pt x="1" y="0"/>
                    </a:moveTo>
                    <a:lnTo>
                      <a:pt x="1" y="4855"/>
                    </a:lnTo>
                    <a:lnTo>
                      <a:pt x="4856" y="4855"/>
                    </a:lnTo>
                    <a:lnTo>
                      <a:pt x="485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/>
              </a:p>
            </p:txBody>
          </p:sp>
          <p:sp>
            <p:nvSpPr>
              <p:cNvPr id="468" name="Shape 471">
                <a:extLst>
                  <a:ext uri="{FF2B5EF4-FFF2-40B4-BE49-F238E27FC236}">
                    <a16:creationId xmlns:a16="http://schemas.microsoft.com/office/drawing/2014/main" id="{70929663-E83F-6E4D-A6F0-E9C0A2C9AF2D}"/>
                  </a:ext>
                </a:extLst>
              </p:cNvPr>
              <p:cNvSpPr/>
              <p:nvPr/>
            </p:nvSpPr>
            <p:spPr>
              <a:xfrm>
                <a:off x="1889750" y="990675"/>
                <a:ext cx="121425" cy="121400"/>
              </a:xfrm>
              <a:custGeom>
                <a:avLst/>
                <a:gdLst/>
                <a:ahLst/>
                <a:cxnLst/>
                <a:rect l="0" t="0" r="0" b="0"/>
                <a:pathLst>
                  <a:path w="4857" h="4856" extrusionOk="0">
                    <a:moveTo>
                      <a:pt x="1" y="0"/>
                    </a:moveTo>
                    <a:lnTo>
                      <a:pt x="1" y="4855"/>
                    </a:lnTo>
                    <a:lnTo>
                      <a:pt x="4856" y="4855"/>
                    </a:lnTo>
                    <a:lnTo>
                      <a:pt x="485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/>
              </a:p>
            </p:txBody>
          </p:sp>
          <p:sp>
            <p:nvSpPr>
              <p:cNvPr id="469" name="Shape 472">
                <a:extLst>
                  <a:ext uri="{FF2B5EF4-FFF2-40B4-BE49-F238E27FC236}">
                    <a16:creationId xmlns:a16="http://schemas.microsoft.com/office/drawing/2014/main" id="{ABD54C52-7C37-BB40-9B5E-530FB3077F30}"/>
                  </a:ext>
                </a:extLst>
              </p:cNvPr>
              <p:cNvSpPr/>
              <p:nvPr/>
            </p:nvSpPr>
            <p:spPr>
              <a:xfrm>
                <a:off x="1889750" y="1141175"/>
                <a:ext cx="121425" cy="121400"/>
              </a:xfrm>
              <a:custGeom>
                <a:avLst/>
                <a:gdLst/>
                <a:ahLst/>
                <a:cxnLst/>
                <a:rect l="0" t="0" r="0" b="0"/>
                <a:pathLst>
                  <a:path w="4857" h="4856" extrusionOk="0">
                    <a:moveTo>
                      <a:pt x="1" y="1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/>
              </a:p>
            </p:txBody>
          </p:sp>
          <p:sp>
            <p:nvSpPr>
              <p:cNvPr id="470" name="Shape 473">
                <a:extLst>
                  <a:ext uri="{FF2B5EF4-FFF2-40B4-BE49-F238E27FC236}">
                    <a16:creationId xmlns:a16="http://schemas.microsoft.com/office/drawing/2014/main" id="{D947DEC2-0CD7-6047-B12B-4D1C22AD39F4}"/>
                  </a:ext>
                </a:extLst>
              </p:cNvPr>
              <p:cNvSpPr/>
              <p:nvPr/>
            </p:nvSpPr>
            <p:spPr>
              <a:xfrm>
                <a:off x="1889750" y="1291700"/>
                <a:ext cx="121425" cy="121400"/>
              </a:xfrm>
              <a:custGeom>
                <a:avLst/>
                <a:gdLst/>
                <a:ahLst/>
                <a:cxnLst/>
                <a:rect l="0" t="0" r="0" b="0"/>
                <a:pathLst>
                  <a:path w="4857" h="4856" extrusionOk="0">
                    <a:moveTo>
                      <a:pt x="1" y="0"/>
                    </a:moveTo>
                    <a:lnTo>
                      <a:pt x="1" y="4855"/>
                    </a:lnTo>
                    <a:lnTo>
                      <a:pt x="4856" y="4855"/>
                    </a:lnTo>
                    <a:lnTo>
                      <a:pt x="485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/>
              </a:p>
            </p:txBody>
          </p:sp>
          <p:sp>
            <p:nvSpPr>
              <p:cNvPr id="471" name="Shape 474">
                <a:extLst>
                  <a:ext uri="{FF2B5EF4-FFF2-40B4-BE49-F238E27FC236}">
                    <a16:creationId xmlns:a16="http://schemas.microsoft.com/office/drawing/2014/main" id="{4DEF3B26-D61E-8444-B97B-73DEECD13382}"/>
                  </a:ext>
                </a:extLst>
              </p:cNvPr>
              <p:cNvSpPr/>
              <p:nvPr/>
            </p:nvSpPr>
            <p:spPr>
              <a:xfrm>
                <a:off x="1889750" y="1592700"/>
                <a:ext cx="121425" cy="121425"/>
              </a:xfrm>
              <a:custGeom>
                <a:avLst/>
                <a:gdLst/>
                <a:ahLst/>
                <a:cxnLst/>
                <a:rect l="0" t="0" r="0" b="0"/>
                <a:pathLst>
                  <a:path w="4857" h="4857" extrusionOk="0">
                    <a:moveTo>
                      <a:pt x="1" y="1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/>
              </a:p>
            </p:txBody>
          </p:sp>
          <p:sp>
            <p:nvSpPr>
              <p:cNvPr id="472" name="Shape 475">
                <a:extLst>
                  <a:ext uri="{FF2B5EF4-FFF2-40B4-BE49-F238E27FC236}">
                    <a16:creationId xmlns:a16="http://schemas.microsoft.com/office/drawing/2014/main" id="{FA1180ED-456D-604B-B941-0D291C3AE7EA}"/>
                  </a:ext>
                </a:extLst>
              </p:cNvPr>
              <p:cNvSpPr/>
              <p:nvPr/>
            </p:nvSpPr>
            <p:spPr>
              <a:xfrm>
                <a:off x="1889750" y="3248325"/>
                <a:ext cx="121425" cy="121400"/>
              </a:xfrm>
              <a:custGeom>
                <a:avLst/>
                <a:gdLst/>
                <a:ahLst/>
                <a:cxnLst/>
                <a:rect l="0" t="0" r="0" b="0"/>
                <a:pathLst>
                  <a:path w="4857" h="4856" extrusionOk="0">
                    <a:moveTo>
                      <a:pt x="1" y="1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/>
              </a:p>
            </p:txBody>
          </p:sp>
          <p:sp>
            <p:nvSpPr>
              <p:cNvPr id="473" name="Shape 476">
                <a:extLst>
                  <a:ext uri="{FF2B5EF4-FFF2-40B4-BE49-F238E27FC236}">
                    <a16:creationId xmlns:a16="http://schemas.microsoft.com/office/drawing/2014/main" id="{CB2AAA53-85C5-5A40-A0AA-FA97B884F839}"/>
                  </a:ext>
                </a:extLst>
              </p:cNvPr>
              <p:cNvSpPr/>
              <p:nvPr/>
            </p:nvSpPr>
            <p:spPr>
              <a:xfrm>
                <a:off x="1889750" y="3549350"/>
                <a:ext cx="121425" cy="121400"/>
              </a:xfrm>
              <a:custGeom>
                <a:avLst/>
                <a:gdLst/>
                <a:ahLst/>
                <a:cxnLst/>
                <a:rect l="0" t="0" r="0" b="0"/>
                <a:pathLst>
                  <a:path w="4857" h="4856" extrusionOk="0">
                    <a:moveTo>
                      <a:pt x="1" y="1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/>
              </a:p>
            </p:txBody>
          </p:sp>
          <p:sp>
            <p:nvSpPr>
              <p:cNvPr id="474" name="Shape 477">
                <a:extLst>
                  <a:ext uri="{FF2B5EF4-FFF2-40B4-BE49-F238E27FC236}">
                    <a16:creationId xmlns:a16="http://schemas.microsoft.com/office/drawing/2014/main" id="{13942E02-F734-1A42-9106-251AA0F92ADB}"/>
                  </a:ext>
                </a:extLst>
              </p:cNvPr>
              <p:cNvSpPr/>
              <p:nvPr/>
            </p:nvSpPr>
            <p:spPr>
              <a:xfrm>
                <a:off x="1889750" y="3699875"/>
                <a:ext cx="121425" cy="121400"/>
              </a:xfrm>
              <a:custGeom>
                <a:avLst/>
                <a:gdLst/>
                <a:ahLst/>
                <a:cxnLst/>
                <a:rect l="0" t="0" r="0" b="0"/>
                <a:pathLst>
                  <a:path w="4857" h="4856" extrusionOk="0">
                    <a:moveTo>
                      <a:pt x="1" y="0"/>
                    </a:moveTo>
                    <a:lnTo>
                      <a:pt x="1" y="4855"/>
                    </a:lnTo>
                    <a:lnTo>
                      <a:pt x="4856" y="4855"/>
                    </a:lnTo>
                    <a:lnTo>
                      <a:pt x="485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/>
              </a:p>
            </p:txBody>
          </p:sp>
          <p:sp>
            <p:nvSpPr>
              <p:cNvPr id="475" name="Shape 478">
                <a:extLst>
                  <a:ext uri="{FF2B5EF4-FFF2-40B4-BE49-F238E27FC236}">
                    <a16:creationId xmlns:a16="http://schemas.microsoft.com/office/drawing/2014/main" id="{53565896-2720-D348-9E44-760044B7C745}"/>
                  </a:ext>
                </a:extLst>
              </p:cNvPr>
              <p:cNvSpPr/>
              <p:nvPr/>
            </p:nvSpPr>
            <p:spPr>
              <a:xfrm>
                <a:off x="1889750" y="5054450"/>
                <a:ext cx="121425" cy="121425"/>
              </a:xfrm>
              <a:custGeom>
                <a:avLst/>
                <a:gdLst/>
                <a:ahLst/>
                <a:cxnLst/>
                <a:rect l="0" t="0" r="0" b="0"/>
                <a:pathLst>
                  <a:path w="4857" h="4857" extrusionOk="0">
                    <a:moveTo>
                      <a:pt x="1" y="1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/>
              </a:p>
            </p:txBody>
          </p:sp>
          <p:sp>
            <p:nvSpPr>
              <p:cNvPr id="476" name="Shape 479">
                <a:extLst>
                  <a:ext uri="{FF2B5EF4-FFF2-40B4-BE49-F238E27FC236}">
                    <a16:creationId xmlns:a16="http://schemas.microsoft.com/office/drawing/2014/main" id="{C236234F-471A-AA49-B8F7-8335CDE0A5DC}"/>
                  </a:ext>
                </a:extLst>
              </p:cNvPr>
              <p:cNvSpPr/>
              <p:nvPr/>
            </p:nvSpPr>
            <p:spPr>
              <a:xfrm>
                <a:off x="1889750" y="5355475"/>
                <a:ext cx="121425" cy="121400"/>
              </a:xfrm>
              <a:custGeom>
                <a:avLst/>
                <a:gdLst/>
                <a:ahLst/>
                <a:cxnLst/>
                <a:rect l="0" t="0" r="0" b="0"/>
                <a:pathLst>
                  <a:path w="4857" h="4856" extrusionOk="0">
                    <a:moveTo>
                      <a:pt x="1" y="1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/>
              </a:p>
            </p:txBody>
          </p:sp>
          <p:sp>
            <p:nvSpPr>
              <p:cNvPr id="477" name="Shape 480">
                <a:extLst>
                  <a:ext uri="{FF2B5EF4-FFF2-40B4-BE49-F238E27FC236}">
                    <a16:creationId xmlns:a16="http://schemas.microsoft.com/office/drawing/2014/main" id="{761ADC89-72AA-9340-BBB1-F7394F69A031}"/>
                  </a:ext>
                </a:extLst>
              </p:cNvPr>
              <p:cNvSpPr/>
              <p:nvPr/>
            </p:nvSpPr>
            <p:spPr>
              <a:xfrm>
                <a:off x="2040275" y="238125"/>
                <a:ext cx="121400" cy="121400"/>
              </a:xfrm>
              <a:custGeom>
                <a:avLst/>
                <a:gdLst/>
                <a:ahLst/>
                <a:cxnLst/>
                <a:rect l="0" t="0" r="0" b="0"/>
                <a:pathLst>
                  <a:path w="4856" h="4856" extrusionOk="0">
                    <a:moveTo>
                      <a:pt x="0" y="0"/>
                    </a:moveTo>
                    <a:lnTo>
                      <a:pt x="0" y="4855"/>
                    </a:lnTo>
                    <a:lnTo>
                      <a:pt x="4856" y="4855"/>
                    </a:lnTo>
                    <a:lnTo>
                      <a:pt x="485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/>
              </a:p>
            </p:txBody>
          </p:sp>
          <p:sp>
            <p:nvSpPr>
              <p:cNvPr id="478" name="Shape 481">
                <a:extLst>
                  <a:ext uri="{FF2B5EF4-FFF2-40B4-BE49-F238E27FC236}">
                    <a16:creationId xmlns:a16="http://schemas.microsoft.com/office/drawing/2014/main" id="{8AFB4CCF-4C09-5843-8817-96A07901DFF1}"/>
                  </a:ext>
                </a:extLst>
              </p:cNvPr>
              <p:cNvSpPr/>
              <p:nvPr/>
            </p:nvSpPr>
            <p:spPr>
              <a:xfrm>
                <a:off x="2040275" y="539125"/>
                <a:ext cx="121400" cy="121425"/>
              </a:xfrm>
              <a:custGeom>
                <a:avLst/>
                <a:gdLst/>
                <a:ahLst/>
                <a:cxnLst/>
                <a:rect l="0" t="0" r="0" b="0"/>
                <a:pathLst>
                  <a:path w="4856" h="4857" extrusionOk="0">
                    <a:moveTo>
                      <a:pt x="0" y="1"/>
                    </a:moveTo>
                    <a:lnTo>
                      <a:pt x="0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/>
              </a:p>
            </p:txBody>
          </p:sp>
          <p:sp>
            <p:nvSpPr>
              <p:cNvPr id="479" name="Shape 482">
                <a:extLst>
                  <a:ext uri="{FF2B5EF4-FFF2-40B4-BE49-F238E27FC236}">
                    <a16:creationId xmlns:a16="http://schemas.microsoft.com/office/drawing/2014/main" id="{10D5449E-8C8B-1F40-B78C-9F3CB4FEBBC2}"/>
                  </a:ext>
                </a:extLst>
              </p:cNvPr>
              <p:cNvSpPr/>
              <p:nvPr/>
            </p:nvSpPr>
            <p:spPr>
              <a:xfrm>
                <a:off x="2040275" y="840150"/>
                <a:ext cx="121400" cy="121400"/>
              </a:xfrm>
              <a:custGeom>
                <a:avLst/>
                <a:gdLst/>
                <a:ahLst/>
                <a:cxnLst/>
                <a:rect l="0" t="0" r="0" b="0"/>
                <a:pathLst>
                  <a:path w="4856" h="4856" extrusionOk="0">
                    <a:moveTo>
                      <a:pt x="0" y="1"/>
                    </a:moveTo>
                    <a:lnTo>
                      <a:pt x="0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/>
              </a:p>
            </p:txBody>
          </p:sp>
          <p:sp>
            <p:nvSpPr>
              <p:cNvPr id="480" name="Shape 483">
                <a:extLst>
                  <a:ext uri="{FF2B5EF4-FFF2-40B4-BE49-F238E27FC236}">
                    <a16:creationId xmlns:a16="http://schemas.microsoft.com/office/drawing/2014/main" id="{401B2583-C9F0-BA45-9D53-48DF3836D310}"/>
                  </a:ext>
                </a:extLst>
              </p:cNvPr>
              <p:cNvSpPr/>
              <p:nvPr/>
            </p:nvSpPr>
            <p:spPr>
              <a:xfrm>
                <a:off x="2040275" y="990675"/>
                <a:ext cx="121400" cy="121400"/>
              </a:xfrm>
              <a:custGeom>
                <a:avLst/>
                <a:gdLst/>
                <a:ahLst/>
                <a:cxnLst/>
                <a:rect l="0" t="0" r="0" b="0"/>
                <a:pathLst>
                  <a:path w="4856" h="4856" extrusionOk="0">
                    <a:moveTo>
                      <a:pt x="0" y="0"/>
                    </a:moveTo>
                    <a:lnTo>
                      <a:pt x="0" y="4855"/>
                    </a:lnTo>
                    <a:lnTo>
                      <a:pt x="4856" y="4855"/>
                    </a:lnTo>
                    <a:lnTo>
                      <a:pt x="485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/>
              </a:p>
            </p:txBody>
          </p:sp>
          <p:sp>
            <p:nvSpPr>
              <p:cNvPr id="481" name="Shape 484">
                <a:extLst>
                  <a:ext uri="{FF2B5EF4-FFF2-40B4-BE49-F238E27FC236}">
                    <a16:creationId xmlns:a16="http://schemas.microsoft.com/office/drawing/2014/main" id="{DB55237F-F482-FD43-B0EC-7060A91A8EA9}"/>
                  </a:ext>
                </a:extLst>
              </p:cNvPr>
              <p:cNvSpPr/>
              <p:nvPr/>
            </p:nvSpPr>
            <p:spPr>
              <a:xfrm>
                <a:off x="2040275" y="1592700"/>
                <a:ext cx="121400" cy="121425"/>
              </a:xfrm>
              <a:custGeom>
                <a:avLst/>
                <a:gdLst/>
                <a:ahLst/>
                <a:cxnLst/>
                <a:rect l="0" t="0" r="0" b="0"/>
                <a:pathLst>
                  <a:path w="4856" h="4857" extrusionOk="0">
                    <a:moveTo>
                      <a:pt x="0" y="1"/>
                    </a:moveTo>
                    <a:lnTo>
                      <a:pt x="0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/>
              </a:p>
            </p:txBody>
          </p:sp>
          <p:sp>
            <p:nvSpPr>
              <p:cNvPr id="482" name="Shape 485">
                <a:extLst>
                  <a:ext uri="{FF2B5EF4-FFF2-40B4-BE49-F238E27FC236}">
                    <a16:creationId xmlns:a16="http://schemas.microsoft.com/office/drawing/2014/main" id="{25DD0E08-C89B-F646-9341-C60FB5716379}"/>
                  </a:ext>
                </a:extLst>
              </p:cNvPr>
              <p:cNvSpPr/>
              <p:nvPr/>
            </p:nvSpPr>
            <p:spPr>
              <a:xfrm>
                <a:off x="2040275" y="2194750"/>
                <a:ext cx="121400" cy="121400"/>
              </a:xfrm>
              <a:custGeom>
                <a:avLst/>
                <a:gdLst/>
                <a:ahLst/>
                <a:cxnLst/>
                <a:rect l="0" t="0" r="0" b="0"/>
                <a:pathLst>
                  <a:path w="4856" h="4856" extrusionOk="0">
                    <a:moveTo>
                      <a:pt x="0" y="1"/>
                    </a:moveTo>
                    <a:lnTo>
                      <a:pt x="0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/>
              </a:p>
            </p:txBody>
          </p:sp>
          <p:sp>
            <p:nvSpPr>
              <p:cNvPr id="483" name="Shape 486">
                <a:extLst>
                  <a:ext uri="{FF2B5EF4-FFF2-40B4-BE49-F238E27FC236}">
                    <a16:creationId xmlns:a16="http://schemas.microsoft.com/office/drawing/2014/main" id="{7B8123C4-7AC1-CE43-AF88-5C2BDEC60E4A}"/>
                  </a:ext>
                </a:extLst>
              </p:cNvPr>
              <p:cNvSpPr/>
              <p:nvPr/>
            </p:nvSpPr>
            <p:spPr>
              <a:xfrm>
                <a:off x="2040275" y="2345275"/>
                <a:ext cx="121400" cy="121400"/>
              </a:xfrm>
              <a:custGeom>
                <a:avLst/>
                <a:gdLst/>
                <a:ahLst/>
                <a:cxnLst/>
                <a:rect l="0" t="0" r="0" b="0"/>
                <a:pathLst>
                  <a:path w="4856" h="4856" extrusionOk="0">
                    <a:moveTo>
                      <a:pt x="0" y="0"/>
                    </a:moveTo>
                    <a:lnTo>
                      <a:pt x="0" y="4855"/>
                    </a:lnTo>
                    <a:lnTo>
                      <a:pt x="4856" y="4855"/>
                    </a:lnTo>
                    <a:lnTo>
                      <a:pt x="485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/>
              </a:p>
            </p:txBody>
          </p:sp>
          <p:sp>
            <p:nvSpPr>
              <p:cNvPr id="484" name="Shape 487">
                <a:extLst>
                  <a:ext uri="{FF2B5EF4-FFF2-40B4-BE49-F238E27FC236}">
                    <a16:creationId xmlns:a16="http://schemas.microsoft.com/office/drawing/2014/main" id="{C81FA471-FBB9-E14E-ADA2-B45F47162848}"/>
                  </a:ext>
                </a:extLst>
              </p:cNvPr>
              <p:cNvSpPr/>
              <p:nvPr/>
            </p:nvSpPr>
            <p:spPr>
              <a:xfrm>
                <a:off x="2040275" y="2495775"/>
                <a:ext cx="121400" cy="121400"/>
              </a:xfrm>
              <a:custGeom>
                <a:avLst/>
                <a:gdLst/>
                <a:ahLst/>
                <a:cxnLst/>
                <a:rect l="0" t="0" r="0" b="0"/>
                <a:pathLst>
                  <a:path w="4856" h="4856" extrusionOk="0">
                    <a:moveTo>
                      <a:pt x="0" y="1"/>
                    </a:moveTo>
                    <a:lnTo>
                      <a:pt x="0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/>
              </a:p>
            </p:txBody>
          </p:sp>
          <p:sp>
            <p:nvSpPr>
              <p:cNvPr id="485" name="Shape 488">
                <a:extLst>
                  <a:ext uri="{FF2B5EF4-FFF2-40B4-BE49-F238E27FC236}">
                    <a16:creationId xmlns:a16="http://schemas.microsoft.com/office/drawing/2014/main" id="{17B3360E-1082-784E-B0AF-F89DDA93BBDF}"/>
                  </a:ext>
                </a:extLst>
              </p:cNvPr>
              <p:cNvSpPr/>
              <p:nvPr/>
            </p:nvSpPr>
            <p:spPr>
              <a:xfrm>
                <a:off x="2040275" y="3398850"/>
                <a:ext cx="121400" cy="121400"/>
              </a:xfrm>
              <a:custGeom>
                <a:avLst/>
                <a:gdLst/>
                <a:ahLst/>
                <a:cxnLst/>
                <a:rect l="0" t="0" r="0" b="0"/>
                <a:pathLst>
                  <a:path w="4856" h="4856" extrusionOk="0">
                    <a:moveTo>
                      <a:pt x="0" y="0"/>
                    </a:moveTo>
                    <a:lnTo>
                      <a:pt x="0" y="4855"/>
                    </a:lnTo>
                    <a:lnTo>
                      <a:pt x="4856" y="4855"/>
                    </a:lnTo>
                    <a:lnTo>
                      <a:pt x="485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/>
              </a:p>
            </p:txBody>
          </p:sp>
          <p:sp>
            <p:nvSpPr>
              <p:cNvPr id="486" name="Shape 489">
                <a:extLst>
                  <a:ext uri="{FF2B5EF4-FFF2-40B4-BE49-F238E27FC236}">
                    <a16:creationId xmlns:a16="http://schemas.microsoft.com/office/drawing/2014/main" id="{1B93ECFB-562F-C341-85C0-9A47F92E9225}"/>
                  </a:ext>
                </a:extLst>
              </p:cNvPr>
              <p:cNvSpPr/>
              <p:nvPr/>
            </p:nvSpPr>
            <p:spPr>
              <a:xfrm>
                <a:off x="2040275" y="4151400"/>
                <a:ext cx="121400" cy="121400"/>
              </a:xfrm>
              <a:custGeom>
                <a:avLst/>
                <a:gdLst/>
                <a:ahLst/>
                <a:cxnLst/>
                <a:rect l="0" t="0" r="0" b="0"/>
                <a:pathLst>
                  <a:path w="4856" h="4856" extrusionOk="0">
                    <a:moveTo>
                      <a:pt x="0" y="0"/>
                    </a:moveTo>
                    <a:lnTo>
                      <a:pt x="0" y="4856"/>
                    </a:lnTo>
                    <a:lnTo>
                      <a:pt x="4856" y="4856"/>
                    </a:lnTo>
                    <a:lnTo>
                      <a:pt x="485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/>
              </a:p>
            </p:txBody>
          </p:sp>
          <p:sp>
            <p:nvSpPr>
              <p:cNvPr id="487" name="Shape 490">
                <a:extLst>
                  <a:ext uri="{FF2B5EF4-FFF2-40B4-BE49-F238E27FC236}">
                    <a16:creationId xmlns:a16="http://schemas.microsoft.com/office/drawing/2014/main" id="{3E42CD88-85A1-2445-ABE0-42512CC004AF}"/>
                  </a:ext>
                </a:extLst>
              </p:cNvPr>
              <p:cNvSpPr/>
              <p:nvPr/>
            </p:nvSpPr>
            <p:spPr>
              <a:xfrm>
                <a:off x="2040275" y="4602925"/>
                <a:ext cx="121400" cy="121400"/>
              </a:xfrm>
              <a:custGeom>
                <a:avLst/>
                <a:gdLst/>
                <a:ahLst/>
                <a:cxnLst/>
                <a:rect l="0" t="0" r="0" b="0"/>
                <a:pathLst>
                  <a:path w="4856" h="4856" extrusionOk="0">
                    <a:moveTo>
                      <a:pt x="0" y="1"/>
                    </a:moveTo>
                    <a:lnTo>
                      <a:pt x="0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/>
              </a:p>
            </p:txBody>
          </p:sp>
          <p:sp>
            <p:nvSpPr>
              <p:cNvPr id="488" name="Shape 491">
                <a:extLst>
                  <a:ext uri="{FF2B5EF4-FFF2-40B4-BE49-F238E27FC236}">
                    <a16:creationId xmlns:a16="http://schemas.microsoft.com/office/drawing/2014/main" id="{3E96F14D-F6AD-F34B-8F88-01ED1E5F5272}"/>
                  </a:ext>
                </a:extLst>
              </p:cNvPr>
              <p:cNvSpPr/>
              <p:nvPr/>
            </p:nvSpPr>
            <p:spPr>
              <a:xfrm>
                <a:off x="2040275" y="4753450"/>
                <a:ext cx="121400" cy="121400"/>
              </a:xfrm>
              <a:custGeom>
                <a:avLst/>
                <a:gdLst/>
                <a:ahLst/>
                <a:cxnLst/>
                <a:rect l="0" t="0" r="0" b="0"/>
                <a:pathLst>
                  <a:path w="4856" h="4856" extrusionOk="0">
                    <a:moveTo>
                      <a:pt x="0" y="0"/>
                    </a:moveTo>
                    <a:lnTo>
                      <a:pt x="0" y="4855"/>
                    </a:lnTo>
                    <a:lnTo>
                      <a:pt x="4856" y="4855"/>
                    </a:lnTo>
                    <a:lnTo>
                      <a:pt x="485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/>
              </a:p>
            </p:txBody>
          </p:sp>
          <p:sp>
            <p:nvSpPr>
              <p:cNvPr id="489" name="Shape 492">
                <a:extLst>
                  <a:ext uri="{FF2B5EF4-FFF2-40B4-BE49-F238E27FC236}">
                    <a16:creationId xmlns:a16="http://schemas.microsoft.com/office/drawing/2014/main" id="{BF3966C4-6522-6446-8E8F-19CB89C8E4C3}"/>
                  </a:ext>
                </a:extLst>
              </p:cNvPr>
              <p:cNvSpPr/>
              <p:nvPr/>
            </p:nvSpPr>
            <p:spPr>
              <a:xfrm>
                <a:off x="2040275" y="5355475"/>
                <a:ext cx="121400" cy="121400"/>
              </a:xfrm>
              <a:custGeom>
                <a:avLst/>
                <a:gdLst/>
                <a:ahLst/>
                <a:cxnLst/>
                <a:rect l="0" t="0" r="0" b="0"/>
                <a:pathLst>
                  <a:path w="4856" h="4856" extrusionOk="0">
                    <a:moveTo>
                      <a:pt x="0" y="1"/>
                    </a:moveTo>
                    <a:lnTo>
                      <a:pt x="0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/>
              </a:p>
            </p:txBody>
          </p:sp>
          <p:sp>
            <p:nvSpPr>
              <p:cNvPr id="490" name="Shape 493">
                <a:extLst>
                  <a:ext uri="{FF2B5EF4-FFF2-40B4-BE49-F238E27FC236}">
                    <a16:creationId xmlns:a16="http://schemas.microsoft.com/office/drawing/2014/main" id="{1C2E2332-48E5-D04F-B389-CA0CBB6AFF95}"/>
                  </a:ext>
                </a:extLst>
              </p:cNvPr>
              <p:cNvSpPr/>
              <p:nvPr/>
            </p:nvSpPr>
            <p:spPr>
              <a:xfrm>
                <a:off x="2190775" y="388625"/>
                <a:ext cx="121425" cy="121400"/>
              </a:xfrm>
              <a:custGeom>
                <a:avLst/>
                <a:gdLst/>
                <a:ahLst/>
                <a:cxnLst/>
                <a:rect l="0" t="0" r="0" b="0"/>
                <a:pathLst>
                  <a:path w="4857" h="4856" extrusionOk="0">
                    <a:moveTo>
                      <a:pt x="1" y="0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/>
              </a:p>
            </p:txBody>
          </p:sp>
          <p:sp>
            <p:nvSpPr>
              <p:cNvPr id="491" name="Shape 494">
                <a:extLst>
                  <a:ext uri="{FF2B5EF4-FFF2-40B4-BE49-F238E27FC236}">
                    <a16:creationId xmlns:a16="http://schemas.microsoft.com/office/drawing/2014/main" id="{0A5EBCD3-B032-D84A-A3A4-0E24A63B8675}"/>
                  </a:ext>
                </a:extLst>
              </p:cNvPr>
              <p:cNvSpPr/>
              <p:nvPr/>
            </p:nvSpPr>
            <p:spPr>
              <a:xfrm>
                <a:off x="2190775" y="539125"/>
                <a:ext cx="121425" cy="121425"/>
              </a:xfrm>
              <a:custGeom>
                <a:avLst/>
                <a:gdLst/>
                <a:ahLst/>
                <a:cxnLst/>
                <a:rect l="0" t="0" r="0" b="0"/>
                <a:pathLst>
                  <a:path w="4857" h="4857" extrusionOk="0">
                    <a:moveTo>
                      <a:pt x="1" y="1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/>
              </a:p>
            </p:txBody>
          </p:sp>
          <p:sp>
            <p:nvSpPr>
              <p:cNvPr id="492" name="Shape 495">
                <a:extLst>
                  <a:ext uri="{FF2B5EF4-FFF2-40B4-BE49-F238E27FC236}">
                    <a16:creationId xmlns:a16="http://schemas.microsoft.com/office/drawing/2014/main" id="{23615DDA-13F6-864A-9B42-6FF7E36542B5}"/>
                  </a:ext>
                </a:extLst>
              </p:cNvPr>
              <p:cNvSpPr/>
              <p:nvPr/>
            </p:nvSpPr>
            <p:spPr>
              <a:xfrm>
                <a:off x="2190775" y="990675"/>
                <a:ext cx="121425" cy="121400"/>
              </a:xfrm>
              <a:custGeom>
                <a:avLst/>
                <a:gdLst/>
                <a:ahLst/>
                <a:cxnLst/>
                <a:rect l="0" t="0" r="0" b="0"/>
                <a:pathLst>
                  <a:path w="4857" h="4856" extrusionOk="0">
                    <a:moveTo>
                      <a:pt x="1" y="0"/>
                    </a:moveTo>
                    <a:lnTo>
                      <a:pt x="1" y="4855"/>
                    </a:lnTo>
                    <a:lnTo>
                      <a:pt x="4856" y="4855"/>
                    </a:lnTo>
                    <a:lnTo>
                      <a:pt x="485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/>
              </a:p>
            </p:txBody>
          </p:sp>
          <p:sp>
            <p:nvSpPr>
              <p:cNvPr id="493" name="Shape 496">
                <a:extLst>
                  <a:ext uri="{FF2B5EF4-FFF2-40B4-BE49-F238E27FC236}">
                    <a16:creationId xmlns:a16="http://schemas.microsoft.com/office/drawing/2014/main" id="{4426E815-18F9-E247-8B84-5C7D529BDBEF}"/>
                  </a:ext>
                </a:extLst>
              </p:cNvPr>
              <p:cNvSpPr/>
              <p:nvPr/>
            </p:nvSpPr>
            <p:spPr>
              <a:xfrm>
                <a:off x="2190775" y="1442200"/>
                <a:ext cx="121425" cy="121400"/>
              </a:xfrm>
              <a:custGeom>
                <a:avLst/>
                <a:gdLst/>
                <a:ahLst/>
                <a:cxnLst/>
                <a:rect l="0" t="0" r="0" b="0"/>
                <a:pathLst>
                  <a:path w="4857" h="4856" extrusionOk="0">
                    <a:moveTo>
                      <a:pt x="1" y="0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/>
              </a:p>
            </p:txBody>
          </p:sp>
          <p:sp>
            <p:nvSpPr>
              <p:cNvPr id="494" name="Shape 497">
                <a:extLst>
                  <a:ext uri="{FF2B5EF4-FFF2-40B4-BE49-F238E27FC236}">
                    <a16:creationId xmlns:a16="http://schemas.microsoft.com/office/drawing/2014/main" id="{00433F00-92AE-7840-BD34-058CA44CB3AE}"/>
                  </a:ext>
                </a:extLst>
              </p:cNvPr>
              <p:cNvSpPr/>
              <p:nvPr/>
            </p:nvSpPr>
            <p:spPr>
              <a:xfrm>
                <a:off x="2190775" y="2646275"/>
                <a:ext cx="121425" cy="121425"/>
              </a:xfrm>
              <a:custGeom>
                <a:avLst/>
                <a:gdLst/>
                <a:ahLst/>
                <a:cxnLst/>
                <a:rect l="0" t="0" r="0" b="0"/>
                <a:pathLst>
                  <a:path w="4857" h="4857" extrusionOk="0">
                    <a:moveTo>
                      <a:pt x="1" y="1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/>
              </a:p>
            </p:txBody>
          </p:sp>
          <p:sp>
            <p:nvSpPr>
              <p:cNvPr id="495" name="Shape 498">
                <a:extLst>
                  <a:ext uri="{FF2B5EF4-FFF2-40B4-BE49-F238E27FC236}">
                    <a16:creationId xmlns:a16="http://schemas.microsoft.com/office/drawing/2014/main" id="{0E523689-B7AB-874E-9E81-12BF49864FA8}"/>
                  </a:ext>
                </a:extLst>
              </p:cNvPr>
              <p:cNvSpPr/>
              <p:nvPr/>
            </p:nvSpPr>
            <p:spPr>
              <a:xfrm>
                <a:off x="2190775" y="2947300"/>
                <a:ext cx="121425" cy="121425"/>
              </a:xfrm>
              <a:custGeom>
                <a:avLst/>
                <a:gdLst/>
                <a:ahLst/>
                <a:cxnLst/>
                <a:rect l="0" t="0" r="0" b="0"/>
                <a:pathLst>
                  <a:path w="4857" h="4857" extrusionOk="0">
                    <a:moveTo>
                      <a:pt x="1" y="1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/>
              </a:p>
            </p:txBody>
          </p:sp>
          <p:sp>
            <p:nvSpPr>
              <p:cNvPr id="496" name="Shape 499">
                <a:extLst>
                  <a:ext uri="{FF2B5EF4-FFF2-40B4-BE49-F238E27FC236}">
                    <a16:creationId xmlns:a16="http://schemas.microsoft.com/office/drawing/2014/main" id="{BD5BADAB-24B1-964F-8B09-5570EB0C792F}"/>
                  </a:ext>
                </a:extLst>
              </p:cNvPr>
              <p:cNvSpPr/>
              <p:nvPr/>
            </p:nvSpPr>
            <p:spPr>
              <a:xfrm>
                <a:off x="2190775" y="3850375"/>
                <a:ext cx="121425" cy="121400"/>
              </a:xfrm>
              <a:custGeom>
                <a:avLst/>
                <a:gdLst/>
                <a:ahLst/>
                <a:cxnLst/>
                <a:rect l="0" t="0" r="0" b="0"/>
                <a:pathLst>
                  <a:path w="4857" h="4856" extrusionOk="0">
                    <a:moveTo>
                      <a:pt x="1" y="0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/>
              </a:p>
            </p:txBody>
          </p:sp>
          <p:sp>
            <p:nvSpPr>
              <p:cNvPr id="497" name="Shape 500">
                <a:extLst>
                  <a:ext uri="{FF2B5EF4-FFF2-40B4-BE49-F238E27FC236}">
                    <a16:creationId xmlns:a16="http://schemas.microsoft.com/office/drawing/2014/main" id="{27FBD01A-DDAE-874C-8312-0B468FEA927A}"/>
                  </a:ext>
                </a:extLst>
              </p:cNvPr>
              <p:cNvSpPr/>
              <p:nvPr/>
            </p:nvSpPr>
            <p:spPr>
              <a:xfrm>
                <a:off x="2190775" y="4301900"/>
                <a:ext cx="121425" cy="121400"/>
              </a:xfrm>
              <a:custGeom>
                <a:avLst/>
                <a:gdLst/>
                <a:ahLst/>
                <a:cxnLst/>
                <a:rect l="0" t="0" r="0" b="0"/>
                <a:pathLst>
                  <a:path w="4857" h="4856" extrusionOk="0">
                    <a:moveTo>
                      <a:pt x="1" y="1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/>
              </a:p>
            </p:txBody>
          </p:sp>
          <p:sp>
            <p:nvSpPr>
              <p:cNvPr id="498" name="Shape 501">
                <a:extLst>
                  <a:ext uri="{FF2B5EF4-FFF2-40B4-BE49-F238E27FC236}">
                    <a16:creationId xmlns:a16="http://schemas.microsoft.com/office/drawing/2014/main" id="{E53DDD16-F2F7-3848-A3FF-74C33A1B93A4}"/>
                  </a:ext>
                </a:extLst>
              </p:cNvPr>
              <p:cNvSpPr/>
              <p:nvPr/>
            </p:nvSpPr>
            <p:spPr>
              <a:xfrm>
                <a:off x="2190775" y="4903950"/>
                <a:ext cx="121425" cy="121400"/>
              </a:xfrm>
              <a:custGeom>
                <a:avLst/>
                <a:gdLst/>
                <a:ahLst/>
                <a:cxnLst/>
                <a:rect l="0" t="0" r="0" b="0"/>
                <a:pathLst>
                  <a:path w="4857" h="4856" extrusionOk="0">
                    <a:moveTo>
                      <a:pt x="1" y="1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/>
              </a:p>
            </p:txBody>
          </p:sp>
          <p:sp>
            <p:nvSpPr>
              <p:cNvPr id="499" name="Shape 502">
                <a:extLst>
                  <a:ext uri="{FF2B5EF4-FFF2-40B4-BE49-F238E27FC236}">
                    <a16:creationId xmlns:a16="http://schemas.microsoft.com/office/drawing/2014/main" id="{C8FEC0F3-B331-6441-B191-921860755DFD}"/>
                  </a:ext>
                </a:extLst>
              </p:cNvPr>
              <p:cNvSpPr/>
              <p:nvPr/>
            </p:nvSpPr>
            <p:spPr>
              <a:xfrm>
                <a:off x="2341300" y="238125"/>
                <a:ext cx="121400" cy="121400"/>
              </a:xfrm>
              <a:custGeom>
                <a:avLst/>
                <a:gdLst/>
                <a:ahLst/>
                <a:cxnLst/>
                <a:rect l="0" t="0" r="0" b="0"/>
                <a:pathLst>
                  <a:path w="4856" h="4856" extrusionOk="0">
                    <a:moveTo>
                      <a:pt x="0" y="0"/>
                    </a:moveTo>
                    <a:lnTo>
                      <a:pt x="0" y="4855"/>
                    </a:lnTo>
                    <a:lnTo>
                      <a:pt x="4855" y="4855"/>
                    </a:lnTo>
                    <a:lnTo>
                      <a:pt x="4855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/>
              </a:p>
            </p:txBody>
          </p:sp>
          <p:sp>
            <p:nvSpPr>
              <p:cNvPr id="500" name="Shape 503">
                <a:extLst>
                  <a:ext uri="{FF2B5EF4-FFF2-40B4-BE49-F238E27FC236}">
                    <a16:creationId xmlns:a16="http://schemas.microsoft.com/office/drawing/2014/main" id="{764EEC53-EE3A-5F43-95BB-CC00B4954FD9}"/>
                  </a:ext>
                </a:extLst>
              </p:cNvPr>
              <p:cNvSpPr/>
              <p:nvPr/>
            </p:nvSpPr>
            <p:spPr>
              <a:xfrm>
                <a:off x="2341300" y="388625"/>
                <a:ext cx="121400" cy="121400"/>
              </a:xfrm>
              <a:custGeom>
                <a:avLst/>
                <a:gdLst/>
                <a:ahLst/>
                <a:cxnLst/>
                <a:rect l="0" t="0" r="0" b="0"/>
                <a:pathLst>
                  <a:path w="4856" h="4856" extrusionOk="0">
                    <a:moveTo>
                      <a:pt x="0" y="0"/>
                    </a:moveTo>
                    <a:lnTo>
                      <a:pt x="0" y="4856"/>
                    </a:lnTo>
                    <a:lnTo>
                      <a:pt x="4855" y="4856"/>
                    </a:lnTo>
                    <a:lnTo>
                      <a:pt x="4855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/>
              </a:p>
            </p:txBody>
          </p:sp>
          <p:sp>
            <p:nvSpPr>
              <p:cNvPr id="501" name="Shape 504">
                <a:extLst>
                  <a:ext uri="{FF2B5EF4-FFF2-40B4-BE49-F238E27FC236}">
                    <a16:creationId xmlns:a16="http://schemas.microsoft.com/office/drawing/2014/main" id="{EFA7B7EB-ABF1-5B44-A838-C135F9F03DDC}"/>
                  </a:ext>
                </a:extLst>
              </p:cNvPr>
              <p:cNvSpPr/>
              <p:nvPr/>
            </p:nvSpPr>
            <p:spPr>
              <a:xfrm>
                <a:off x="2341300" y="840150"/>
                <a:ext cx="121400" cy="121400"/>
              </a:xfrm>
              <a:custGeom>
                <a:avLst/>
                <a:gdLst/>
                <a:ahLst/>
                <a:cxnLst/>
                <a:rect l="0" t="0" r="0" b="0"/>
                <a:pathLst>
                  <a:path w="4856" h="4856" extrusionOk="0">
                    <a:moveTo>
                      <a:pt x="0" y="1"/>
                    </a:moveTo>
                    <a:lnTo>
                      <a:pt x="0" y="4856"/>
                    </a:lnTo>
                    <a:lnTo>
                      <a:pt x="4855" y="4856"/>
                    </a:lnTo>
                    <a:lnTo>
                      <a:pt x="4855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/>
              </a:p>
            </p:txBody>
          </p:sp>
          <p:sp>
            <p:nvSpPr>
              <p:cNvPr id="502" name="Shape 505">
                <a:extLst>
                  <a:ext uri="{FF2B5EF4-FFF2-40B4-BE49-F238E27FC236}">
                    <a16:creationId xmlns:a16="http://schemas.microsoft.com/office/drawing/2014/main" id="{8A05098F-155F-A242-A1F0-908FFF4DBC6D}"/>
                  </a:ext>
                </a:extLst>
              </p:cNvPr>
              <p:cNvSpPr/>
              <p:nvPr/>
            </p:nvSpPr>
            <p:spPr>
              <a:xfrm>
                <a:off x="2341300" y="1141175"/>
                <a:ext cx="121400" cy="121400"/>
              </a:xfrm>
              <a:custGeom>
                <a:avLst/>
                <a:gdLst/>
                <a:ahLst/>
                <a:cxnLst/>
                <a:rect l="0" t="0" r="0" b="0"/>
                <a:pathLst>
                  <a:path w="4856" h="4856" extrusionOk="0">
                    <a:moveTo>
                      <a:pt x="0" y="1"/>
                    </a:moveTo>
                    <a:lnTo>
                      <a:pt x="0" y="4856"/>
                    </a:lnTo>
                    <a:lnTo>
                      <a:pt x="4855" y="4856"/>
                    </a:lnTo>
                    <a:lnTo>
                      <a:pt x="4855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/>
              </a:p>
            </p:txBody>
          </p:sp>
          <p:sp>
            <p:nvSpPr>
              <p:cNvPr id="503" name="Shape 506">
                <a:extLst>
                  <a:ext uri="{FF2B5EF4-FFF2-40B4-BE49-F238E27FC236}">
                    <a16:creationId xmlns:a16="http://schemas.microsoft.com/office/drawing/2014/main" id="{0CDA7B7D-4882-F942-99EC-017265DFB79F}"/>
                  </a:ext>
                </a:extLst>
              </p:cNvPr>
              <p:cNvSpPr/>
              <p:nvPr/>
            </p:nvSpPr>
            <p:spPr>
              <a:xfrm>
                <a:off x="2341300" y="1893725"/>
                <a:ext cx="121400" cy="121400"/>
              </a:xfrm>
              <a:custGeom>
                <a:avLst/>
                <a:gdLst/>
                <a:ahLst/>
                <a:cxnLst/>
                <a:rect l="0" t="0" r="0" b="0"/>
                <a:pathLst>
                  <a:path w="4856" h="4856" extrusionOk="0">
                    <a:moveTo>
                      <a:pt x="0" y="1"/>
                    </a:moveTo>
                    <a:lnTo>
                      <a:pt x="0" y="4856"/>
                    </a:lnTo>
                    <a:lnTo>
                      <a:pt x="4855" y="4856"/>
                    </a:lnTo>
                    <a:lnTo>
                      <a:pt x="4855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/>
              </a:p>
            </p:txBody>
          </p:sp>
          <p:sp>
            <p:nvSpPr>
              <p:cNvPr id="504" name="Shape 507">
                <a:extLst>
                  <a:ext uri="{FF2B5EF4-FFF2-40B4-BE49-F238E27FC236}">
                    <a16:creationId xmlns:a16="http://schemas.microsoft.com/office/drawing/2014/main" id="{96505342-BD1A-4F4F-B814-9FCA63F951CD}"/>
                  </a:ext>
                </a:extLst>
              </p:cNvPr>
              <p:cNvSpPr/>
              <p:nvPr/>
            </p:nvSpPr>
            <p:spPr>
              <a:xfrm>
                <a:off x="2341300" y="2044250"/>
                <a:ext cx="121400" cy="121400"/>
              </a:xfrm>
              <a:custGeom>
                <a:avLst/>
                <a:gdLst/>
                <a:ahLst/>
                <a:cxnLst/>
                <a:rect l="0" t="0" r="0" b="0"/>
                <a:pathLst>
                  <a:path w="4856" h="4856" extrusionOk="0">
                    <a:moveTo>
                      <a:pt x="0" y="0"/>
                    </a:moveTo>
                    <a:lnTo>
                      <a:pt x="0" y="4855"/>
                    </a:lnTo>
                    <a:lnTo>
                      <a:pt x="4855" y="4855"/>
                    </a:lnTo>
                    <a:lnTo>
                      <a:pt x="4855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/>
              </a:p>
            </p:txBody>
          </p:sp>
          <p:sp>
            <p:nvSpPr>
              <p:cNvPr id="505" name="Shape 508">
                <a:extLst>
                  <a:ext uri="{FF2B5EF4-FFF2-40B4-BE49-F238E27FC236}">
                    <a16:creationId xmlns:a16="http://schemas.microsoft.com/office/drawing/2014/main" id="{B21364B9-24A1-6942-A509-44164195ADE6}"/>
                  </a:ext>
                </a:extLst>
              </p:cNvPr>
              <p:cNvSpPr/>
              <p:nvPr/>
            </p:nvSpPr>
            <p:spPr>
              <a:xfrm>
                <a:off x="2341300" y="3699875"/>
                <a:ext cx="121400" cy="121400"/>
              </a:xfrm>
              <a:custGeom>
                <a:avLst/>
                <a:gdLst/>
                <a:ahLst/>
                <a:cxnLst/>
                <a:rect l="0" t="0" r="0" b="0"/>
                <a:pathLst>
                  <a:path w="4856" h="4856" extrusionOk="0">
                    <a:moveTo>
                      <a:pt x="0" y="0"/>
                    </a:moveTo>
                    <a:lnTo>
                      <a:pt x="0" y="4855"/>
                    </a:lnTo>
                    <a:lnTo>
                      <a:pt x="4855" y="4855"/>
                    </a:lnTo>
                    <a:lnTo>
                      <a:pt x="4855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/>
              </a:p>
            </p:txBody>
          </p:sp>
          <p:sp>
            <p:nvSpPr>
              <p:cNvPr id="506" name="Shape 509">
                <a:extLst>
                  <a:ext uri="{FF2B5EF4-FFF2-40B4-BE49-F238E27FC236}">
                    <a16:creationId xmlns:a16="http://schemas.microsoft.com/office/drawing/2014/main" id="{329CC521-9FF9-D345-AAE0-11E64A752B30}"/>
                  </a:ext>
                </a:extLst>
              </p:cNvPr>
              <p:cNvSpPr/>
              <p:nvPr/>
            </p:nvSpPr>
            <p:spPr>
              <a:xfrm>
                <a:off x="2341300" y="4000875"/>
                <a:ext cx="121400" cy="121425"/>
              </a:xfrm>
              <a:custGeom>
                <a:avLst/>
                <a:gdLst/>
                <a:ahLst/>
                <a:cxnLst/>
                <a:rect l="0" t="0" r="0" b="0"/>
                <a:pathLst>
                  <a:path w="4856" h="4857" extrusionOk="0">
                    <a:moveTo>
                      <a:pt x="0" y="1"/>
                    </a:moveTo>
                    <a:lnTo>
                      <a:pt x="0" y="4856"/>
                    </a:lnTo>
                    <a:lnTo>
                      <a:pt x="4855" y="4856"/>
                    </a:lnTo>
                    <a:lnTo>
                      <a:pt x="4855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/>
              </a:p>
            </p:txBody>
          </p:sp>
          <p:sp>
            <p:nvSpPr>
              <p:cNvPr id="507" name="Shape 510">
                <a:extLst>
                  <a:ext uri="{FF2B5EF4-FFF2-40B4-BE49-F238E27FC236}">
                    <a16:creationId xmlns:a16="http://schemas.microsoft.com/office/drawing/2014/main" id="{7AFFAD2D-18B6-A745-8BAC-0E8101173C4E}"/>
                  </a:ext>
                </a:extLst>
              </p:cNvPr>
              <p:cNvSpPr/>
              <p:nvPr/>
            </p:nvSpPr>
            <p:spPr>
              <a:xfrm>
                <a:off x="2491800" y="238125"/>
                <a:ext cx="121400" cy="121400"/>
              </a:xfrm>
              <a:custGeom>
                <a:avLst/>
                <a:gdLst/>
                <a:ahLst/>
                <a:cxnLst/>
                <a:rect l="0" t="0" r="0" b="0"/>
                <a:pathLst>
                  <a:path w="4856" h="4856" extrusionOk="0">
                    <a:moveTo>
                      <a:pt x="1" y="0"/>
                    </a:moveTo>
                    <a:lnTo>
                      <a:pt x="1" y="4855"/>
                    </a:lnTo>
                    <a:lnTo>
                      <a:pt x="4856" y="4855"/>
                    </a:lnTo>
                    <a:lnTo>
                      <a:pt x="485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/>
              </a:p>
            </p:txBody>
          </p:sp>
          <p:sp>
            <p:nvSpPr>
              <p:cNvPr id="508" name="Shape 511">
                <a:extLst>
                  <a:ext uri="{FF2B5EF4-FFF2-40B4-BE49-F238E27FC236}">
                    <a16:creationId xmlns:a16="http://schemas.microsoft.com/office/drawing/2014/main" id="{00B19775-8903-5746-B32A-B7704494CD45}"/>
                  </a:ext>
                </a:extLst>
              </p:cNvPr>
              <p:cNvSpPr/>
              <p:nvPr/>
            </p:nvSpPr>
            <p:spPr>
              <a:xfrm>
                <a:off x="2491800" y="1291700"/>
                <a:ext cx="121400" cy="121400"/>
              </a:xfrm>
              <a:custGeom>
                <a:avLst/>
                <a:gdLst/>
                <a:ahLst/>
                <a:cxnLst/>
                <a:rect l="0" t="0" r="0" b="0"/>
                <a:pathLst>
                  <a:path w="4856" h="4856" extrusionOk="0">
                    <a:moveTo>
                      <a:pt x="1" y="0"/>
                    </a:moveTo>
                    <a:lnTo>
                      <a:pt x="1" y="4855"/>
                    </a:lnTo>
                    <a:lnTo>
                      <a:pt x="4856" y="4855"/>
                    </a:lnTo>
                    <a:lnTo>
                      <a:pt x="485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/>
              </a:p>
            </p:txBody>
          </p:sp>
          <p:sp>
            <p:nvSpPr>
              <p:cNvPr id="509" name="Shape 512">
                <a:extLst>
                  <a:ext uri="{FF2B5EF4-FFF2-40B4-BE49-F238E27FC236}">
                    <a16:creationId xmlns:a16="http://schemas.microsoft.com/office/drawing/2014/main" id="{3E59FB23-2C9A-FC41-9DAA-402A4FDD783C}"/>
                  </a:ext>
                </a:extLst>
              </p:cNvPr>
              <p:cNvSpPr/>
              <p:nvPr/>
            </p:nvSpPr>
            <p:spPr>
              <a:xfrm>
                <a:off x="2491800" y="2194750"/>
                <a:ext cx="121400" cy="121400"/>
              </a:xfrm>
              <a:custGeom>
                <a:avLst/>
                <a:gdLst/>
                <a:ahLst/>
                <a:cxnLst/>
                <a:rect l="0" t="0" r="0" b="0"/>
                <a:pathLst>
                  <a:path w="4856" h="4856" extrusionOk="0">
                    <a:moveTo>
                      <a:pt x="1" y="1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/>
              </a:p>
            </p:txBody>
          </p:sp>
          <p:sp>
            <p:nvSpPr>
              <p:cNvPr id="510" name="Shape 513">
                <a:extLst>
                  <a:ext uri="{FF2B5EF4-FFF2-40B4-BE49-F238E27FC236}">
                    <a16:creationId xmlns:a16="http://schemas.microsoft.com/office/drawing/2014/main" id="{98D33B3E-465E-7047-864A-1445D2CBB9B5}"/>
                  </a:ext>
                </a:extLst>
              </p:cNvPr>
              <p:cNvSpPr/>
              <p:nvPr/>
            </p:nvSpPr>
            <p:spPr>
              <a:xfrm>
                <a:off x="2491800" y="3699875"/>
                <a:ext cx="121400" cy="121400"/>
              </a:xfrm>
              <a:custGeom>
                <a:avLst/>
                <a:gdLst/>
                <a:ahLst/>
                <a:cxnLst/>
                <a:rect l="0" t="0" r="0" b="0"/>
                <a:pathLst>
                  <a:path w="4856" h="4856" extrusionOk="0">
                    <a:moveTo>
                      <a:pt x="1" y="0"/>
                    </a:moveTo>
                    <a:lnTo>
                      <a:pt x="1" y="4855"/>
                    </a:lnTo>
                    <a:lnTo>
                      <a:pt x="4856" y="4855"/>
                    </a:lnTo>
                    <a:lnTo>
                      <a:pt x="485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/>
              </a:p>
            </p:txBody>
          </p:sp>
          <p:sp>
            <p:nvSpPr>
              <p:cNvPr id="511" name="Shape 514">
                <a:extLst>
                  <a:ext uri="{FF2B5EF4-FFF2-40B4-BE49-F238E27FC236}">
                    <a16:creationId xmlns:a16="http://schemas.microsoft.com/office/drawing/2014/main" id="{D23A9744-9BFE-6746-A524-96D778AC03B7}"/>
                  </a:ext>
                </a:extLst>
              </p:cNvPr>
              <p:cNvSpPr/>
              <p:nvPr/>
            </p:nvSpPr>
            <p:spPr>
              <a:xfrm>
                <a:off x="2491800" y="4903950"/>
                <a:ext cx="121400" cy="121400"/>
              </a:xfrm>
              <a:custGeom>
                <a:avLst/>
                <a:gdLst/>
                <a:ahLst/>
                <a:cxnLst/>
                <a:rect l="0" t="0" r="0" b="0"/>
                <a:pathLst>
                  <a:path w="4856" h="4856" extrusionOk="0">
                    <a:moveTo>
                      <a:pt x="1" y="1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/>
              </a:p>
            </p:txBody>
          </p:sp>
          <p:sp>
            <p:nvSpPr>
              <p:cNvPr id="512" name="Shape 515">
                <a:extLst>
                  <a:ext uri="{FF2B5EF4-FFF2-40B4-BE49-F238E27FC236}">
                    <a16:creationId xmlns:a16="http://schemas.microsoft.com/office/drawing/2014/main" id="{A125C754-EB02-AE4A-B366-DC4583DB67B5}"/>
                  </a:ext>
                </a:extLst>
              </p:cNvPr>
              <p:cNvSpPr/>
              <p:nvPr/>
            </p:nvSpPr>
            <p:spPr>
              <a:xfrm>
                <a:off x="2642325" y="238125"/>
                <a:ext cx="121400" cy="121400"/>
              </a:xfrm>
              <a:custGeom>
                <a:avLst/>
                <a:gdLst/>
                <a:ahLst/>
                <a:cxnLst/>
                <a:rect l="0" t="0" r="0" b="0"/>
                <a:pathLst>
                  <a:path w="4856" h="4856" extrusionOk="0">
                    <a:moveTo>
                      <a:pt x="0" y="0"/>
                    </a:moveTo>
                    <a:lnTo>
                      <a:pt x="0" y="4855"/>
                    </a:lnTo>
                    <a:lnTo>
                      <a:pt x="4855" y="4855"/>
                    </a:lnTo>
                    <a:lnTo>
                      <a:pt x="4855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/>
              </a:p>
            </p:txBody>
          </p:sp>
          <p:sp>
            <p:nvSpPr>
              <p:cNvPr id="513" name="Shape 516">
                <a:extLst>
                  <a:ext uri="{FF2B5EF4-FFF2-40B4-BE49-F238E27FC236}">
                    <a16:creationId xmlns:a16="http://schemas.microsoft.com/office/drawing/2014/main" id="{CEDBDD07-E092-F949-B2B7-4BB225752C04}"/>
                  </a:ext>
                </a:extLst>
              </p:cNvPr>
              <p:cNvSpPr/>
              <p:nvPr/>
            </p:nvSpPr>
            <p:spPr>
              <a:xfrm>
                <a:off x="2642325" y="689650"/>
                <a:ext cx="121400" cy="121400"/>
              </a:xfrm>
              <a:custGeom>
                <a:avLst/>
                <a:gdLst/>
                <a:ahLst/>
                <a:cxnLst/>
                <a:rect l="0" t="0" r="0" b="0"/>
                <a:pathLst>
                  <a:path w="4856" h="4856" extrusionOk="0">
                    <a:moveTo>
                      <a:pt x="0" y="0"/>
                    </a:moveTo>
                    <a:lnTo>
                      <a:pt x="0" y="4855"/>
                    </a:lnTo>
                    <a:lnTo>
                      <a:pt x="4855" y="4855"/>
                    </a:lnTo>
                    <a:lnTo>
                      <a:pt x="4855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/>
              </a:p>
            </p:txBody>
          </p:sp>
          <p:sp>
            <p:nvSpPr>
              <p:cNvPr id="514" name="Shape 517">
                <a:extLst>
                  <a:ext uri="{FF2B5EF4-FFF2-40B4-BE49-F238E27FC236}">
                    <a16:creationId xmlns:a16="http://schemas.microsoft.com/office/drawing/2014/main" id="{22728ED6-E1B7-F44E-8528-3B2DB4AEBC1F}"/>
                  </a:ext>
                </a:extLst>
              </p:cNvPr>
              <p:cNvSpPr/>
              <p:nvPr/>
            </p:nvSpPr>
            <p:spPr>
              <a:xfrm>
                <a:off x="2642325" y="2345275"/>
                <a:ext cx="121400" cy="121400"/>
              </a:xfrm>
              <a:custGeom>
                <a:avLst/>
                <a:gdLst/>
                <a:ahLst/>
                <a:cxnLst/>
                <a:rect l="0" t="0" r="0" b="0"/>
                <a:pathLst>
                  <a:path w="4856" h="4856" extrusionOk="0">
                    <a:moveTo>
                      <a:pt x="0" y="0"/>
                    </a:moveTo>
                    <a:lnTo>
                      <a:pt x="0" y="4855"/>
                    </a:lnTo>
                    <a:lnTo>
                      <a:pt x="4855" y="4855"/>
                    </a:lnTo>
                    <a:lnTo>
                      <a:pt x="4855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/>
              </a:p>
            </p:txBody>
          </p:sp>
          <p:sp>
            <p:nvSpPr>
              <p:cNvPr id="515" name="Shape 518">
                <a:extLst>
                  <a:ext uri="{FF2B5EF4-FFF2-40B4-BE49-F238E27FC236}">
                    <a16:creationId xmlns:a16="http://schemas.microsoft.com/office/drawing/2014/main" id="{94C046D3-03A3-FC48-A3C1-334BC43D619E}"/>
                  </a:ext>
                </a:extLst>
              </p:cNvPr>
              <p:cNvSpPr/>
              <p:nvPr/>
            </p:nvSpPr>
            <p:spPr>
              <a:xfrm>
                <a:off x="2642325" y="3248325"/>
                <a:ext cx="121400" cy="121400"/>
              </a:xfrm>
              <a:custGeom>
                <a:avLst/>
                <a:gdLst/>
                <a:ahLst/>
                <a:cxnLst/>
                <a:rect l="0" t="0" r="0" b="0"/>
                <a:pathLst>
                  <a:path w="4856" h="4856" extrusionOk="0">
                    <a:moveTo>
                      <a:pt x="0" y="1"/>
                    </a:moveTo>
                    <a:lnTo>
                      <a:pt x="0" y="4856"/>
                    </a:lnTo>
                    <a:lnTo>
                      <a:pt x="4855" y="4856"/>
                    </a:lnTo>
                    <a:lnTo>
                      <a:pt x="4855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/>
              </a:p>
            </p:txBody>
          </p:sp>
          <p:sp>
            <p:nvSpPr>
              <p:cNvPr id="516" name="Shape 519">
                <a:extLst>
                  <a:ext uri="{FF2B5EF4-FFF2-40B4-BE49-F238E27FC236}">
                    <a16:creationId xmlns:a16="http://schemas.microsoft.com/office/drawing/2014/main" id="{FA8574CE-5D3A-8B4A-AC77-7C3E59C151DE}"/>
                  </a:ext>
                </a:extLst>
              </p:cNvPr>
              <p:cNvSpPr/>
              <p:nvPr/>
            </p:nvSpPr>
            <p:spPr>
              <a:xfrm>
                <a:off x="2642325" y="3699875"/>
                <a:ext cx="121400" cy="121400"/>
              </a:xfrm>
              <a:custGeom>
                <a:avLst/>
                <a:gdLst/>
                <a:ahLst/>
                <a:cxnLst/>
                <a:rect l="0" t="0" r="0" b="0"/>
                <a:pathLst>
                  <a:path w="4856" h="4856" extrusionOk="0">
                    <a:moveTo>
                      <a:pt x="0" y="0"/>
                    </a:moveTo>
                    <a:lnTo>
                      <a:pt x="0" y="4855"/>
                    </a:lnTo>
                    <a:lnTo>
                      <a:pt x="4855" y="4855"/>
                    </a:lnTo>
                    <a:lnTo>
                      <a:pt x="4855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/>
              </a:p>
            </p:txBody>
          </p:sp>
          <p:sp>
            <p:nvSpPr>
              <p:cNvPr id="517" name="Shape 520">
                <a:extLst>
                  <a:ext uri="{FF2B5EF4-FFF2-40B4-BE49-F238E27FC236}">
                    <a16:creationId xmlns:a16="http://schemas.microsoft.com/office/drawing/2014/main" id="{F0E687CC-F5EB-4249-B49E-D3A304F38993}"/>
                  </a:ext>
                </a:extLst>
              </p:cNvPr>
              <p:cNvSpPr/>
              <p:nvPr/>
            </p:nvSpPr>
            <p:spPr>
              <a:xfrm>
                <a:off x="2792825" y="4301900"/>
                <a:ext cx="121400" cy="121400"/>
              </a:xfrm>
              <a:custGeom>
                <a:avLst/>
                <a:gdLst/>
                <a:ahLst/>
                <a:cxnLst/>
                <a:rect l="0" t="0" r="0" b="0"/>
                <a:pathLst>
                  <a:path w="4856" h="4856" extrusionOk="0">
                    <a:moveTo>
                      <a:pt x="1" y="1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/>
              </a:p>
            </p:txBody>
          </p:sp>
          <p:sp>
            <p:nvSpPr>
              <p:cNvPr id="518" name="Shape 521">
                <a:extLst>
                  <a:ext uri="{FF2B5EF4-FFF2-40B4-BE49-F238E27FC236}">
                    <a16:creationId xmlns:a16="http://schemas.microsoft.com/office/drawing/2014/main" id="{742D9B7A-F53A-D64D-B87A-976A0C027493}"/>
                  </a:ext>
                </a:extLst>
              </p:cNvPr>
              <p:cNvSpPr/>
              <p:nvPr/>
            </p:nvSpPr>
            <p:spPr>
              <a:xfrm>
                <a:off x="2943325" y="1442200"/>
                <a:ext cx="121425" cy="121400"/>
              </a:xfrm>
              <a:custGeom>
                <a:avLst/>
                <a:gdLst/>
                <a:ahLst/>
                <a:cxnLst/>
                <a:rect l="0" t="0" r="0" b="0"/>
                <a:pathLst>
                  <a:path w="4857" h="4856" extrusionOk="0">
                    <a:moveTo>
                      <a:pt x="1" y="0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/>
              </a:p>
            </p:txBody>
          </p:sp>
          <p:sp>
            <p:nvSpPr>
              <p:cNvPr id="519" name="Shape 522">
                <a:extLst>
                  <a:ext uri="{FF2B5EF4-FFF2-40B4-BE49-F238E27FC236}">
                    <a16:creationId xmlns:a16="http://schemas.microsoft.com/office/drawing/2014/main" id="{62719995-A8AD-A04F-8140-0399E543C23A}"/>
                  </a:ext>
                </a:extLst>
              </p:cNvPr>
              <p:cNvSpPr/>
              <p:nvPr/>
            </p:nvSpPr>
            <p:spPr>
              <a:xfrm>
                <a:off x="2943325" y="2646275"/>
                <a:ext cx="121425" cy="121425"/>
              </a:xfrm>
              <a:custGeom>
                <a:avLst/>
                <a:gdLst/>
                <a:ahLst/>
                <a:cxnLst/>
                <a:rect l="0" t="0" r="0" b="0"/>
                <a:pathLst>
                  <a:path w="4857" h="4857" extrusionOk="0">
                    <a:moveTo>
                      <a:pt x="1" y="1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/>
              </a:p>
            </p:txBody>
          </p:sp>
          <p:sp>
            <p:nvSpPr>
              <p:cNvPr id="520" name="Shape 523">
                <a:extLst>
                  <a:ext uri="{FF2B5EF4-FFF2-40B4-BE49-F238E27FC236}">
                    <a16:creationId xmlns:a16="http://schemas.microsoft.com/office/drawing/2014/main" id="{D2C8FDFD-84B2-664E-883A-11BCD472FF63}"/>
                  </a:ext>
                </a:extLst>
              </p:cNvPr>
              <p:cNvSpPr/>
              <p:nvPr/>
            </p:nvSpPr>
            <p:spPr>
              <a:xfrm>
                <a:off x="3093850" y="5054450"/>
                <a:ext cx="121400" cy="121425"/>
              </a:xfrm>
              <a:custGeom>
                <a:avLst/>
                <a:gdLst/>
                <a:ahLst/>
                <a:cxnLst/>
                <a:rect l="0" t="0" r="0" b="0"/>
                <a:pathLst>
                  <a:path w="4856" h="4857" extrusionOk="0">
                    <a:moveTo>
                      <a:pt x="0" y="1"/>
                    </a:moveTo>
                    <a:lnTo>
                      <a:pt x="0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/>
              </a:p>
            </p:txBody>
          </p:sp>
          <p:sp>
            <p:nvSpPr>
              <p:cNvPr id="523" name="Shape 525">
                <a:extLst>
                  <a:ext uri="{FF2B5EF4-FFF2-40B4-BE49-F238E27FC236}">
                    <a16:creationId xmlns:a16="http://schemas.microsoft.com/office/drawing/2014/main" id="{C204418E-1AD0-DC46-8E92-4426F5FE4C2D}"/>
                  </a:ext>
                </a:extLst>
              </p:cNvPr>
              <p:cNvSpPr/>
              <p:nvPr/>
            </p:nvSpPr>
            <p:spPr>
              <a:xfrm>
                <a:off x="3545375" y="4903950"/>
                <a:ext cx="121400" cy="121400"/>
              </a:xfrm>
              <a:custGeom>
                <a:avLst/>
                <a:gdLst/>
                <a:ahLst/>
                <a:cxnLst/>
                <a:rect l="0" t="0" r="0" b="0"/>
                <a:pathLst>
                  <a:path w="4856" h="4856" extrusionOk="0">
                    <a:moveTo>
                      <a:pt x="1" y="1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590502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A36BF7A-CEF8-854C-A3E2-A0E6F4985B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409" y="126090"/>
            <a:ext cx="10515600" cy="85407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4000" b="1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4019B8F-36D4-7F40-B479-631BE1111E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388" y="1077135"/>
            <a:ext cx="10515600" cy="5033700"/>
          </a:xfrm>
        </p:spPr>
        <p:txBody>
          <a:bodyPr/>
          <a:lstStyle>
            <a:lvl1pPr marL="171446" indent="-171446">
              <a:buClr>
                <a:schemeClr val="accent6">
                  <a:lumMod val="50000"/>
                </a:schemeClr>
              </a:buClr>
              <a:buFont typeface="Wingdings" pitchFamily="2" charset="2"/>
              <a:buChar char="§"/>
              <a:defRPr sz="1800"/>
            </a:lvl1pPr>
            <a:lvl2pPr marL="514337" indent="-171446">
              <a:buClr>
                <a:schemeClr val="accent1">
                  <a:lumMod val="75000"/>
                </a:schemeClr>
              </a:buClr>
              <a:buFont typeface="Wingdings" pitchFamily="2" charset="2"/>
              <a:buChar char="§"/>
              <a:defRPr sz="1500"/>
            </a:lvl2pPr>
            <a:lvl3pPr marL="857228" indent="-171446">
              <a:buClr>
                <a:schemeClr val="accent1">
                  <a:lumMod val="60000"/>
                  <a:lumOff val="40000"/>
                </a:schemeClr>
              </a:buClr>
              <a:buFont typeface="Wingdings" pitchFamily="2" charset="2"/>
              <a:buChar char="§"/>
              <a:defRPr sz="1425"/>
            </a:lvl3pPr>
            <a:lvl4pPr marL="1200120" indent="-171446">
              <a:buClr>
                <a:schemeClr val="accent5">
                  <a:lumMod val="75000"/>
                </a:schemeClr>
              </a:buClr>
              <a:buFont typeface="Wingdings" pitchFamily="2" charset="2"/>
              <a:buChar char="§"/>
              <a:defRPr sz="1350"/>
            </a:lvl4pPr>
            <a:lvl5pPr marL="1543012" indent="-171446">
              <a:buClr>
                <a:schemeClr val="accent6">
                  <a:lumMod val="60000"/>
                  <a:lumOff val="40000"/>
                </a:schemeClr>
              </a:buClr>
              <a:buFont typeface="Wingdings" pitchFamily="2" charset="2"/>
              <a:buChar char="§"/>
              <a:defRPr sz="1275"/>
            </a:lvl5pPr>
            <a:lvl6pPr marL="1714457" indent="0">
              <a:buNone/>
              <a:defRPr/>
            </a:lvl6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0B2F4FC-31DD-2D42-8BFB-A2CA51EBC1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" y="6452235"/>
            <a:ext cx="2153591" cy="251528"/>
          </a:xfrm>
        </p:spPr>
        <p:txBody>
          <a:bodyPr/>
          <a:lstStyle>
            <a:lvl1pPr>
              <a:defRPr sz="18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algn="r"/>
            <a:r>
              <a:rPr lang="en-GB" dirty="0"/>
              <a:t>Carlo Puliafito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6A0265F-0BC7-9441-A165-C0C111CC3B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11669" y="6316690"/>
            <a:ext cx="574963" cy="439150"/>
          </a:xfrm>
        </p:spPr>
        <p:txBody>
          <a:bodyPr/>
          <a:lstStyle>
            <a:lvl1pPr>
              <a:defRPr sz="18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B8FA6793-1A99-3345-9169-C75FC671D6E0}" type="slidenum">
              <a:rPr lang="en-GB" smtClean="0"/>
              <a:pPr/>
              <a:t>‹N›</a:t>
            </a:fld>
            <a:endParaRPr lang="en-GB" dirty="0"/>
          </a:p>
        </p:txBody>
      </p:sp>
      <p:cxnSp>
        <p:nvCxnSpPr>
          <p:cNvPr id="535" name="Connettore 1 534">
            <a:extLst>
              <a:ext uri="{FF2B5EF4-FFF2-40B4-BE49-F238E27FC236}">
                <a16:creationId xmlns:a16="http://schemas.microsoft.com/office/drawing/2014/main" id="{1573235F-6B9A-E443-A235-9C87A0A800DC}"/>
              </a:ext>
            </a:extLst>
          </p:cNvPr>
          <p:cNvCxnSpPr>
            <a:cxnSpLocks/>
          </p:cNvCxnSpPr>
          <p:nvPr/>
        </p:nvCxnSpPr>
        <p:spPr>
          <a:xfrm>
            <a:off x="259388" y="6176963"/>
            <a:ext cx="10515621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8" name="Gruppo 117">
            <a:extLst>
              <a:ext uri="{FF2B5EF4-FFF2-40B4-BE49-F238E27FC236}">
                <a16:creationId xmlns:a16="http://schemas.microsoft.com/office/drawing/2014/main" id="{BD10B9D6-29E6-3141-B015-56B2F70AE894}"/>
              </a:ext>
            </a:extLst>
          </p:cNvPr>
          <p:cNvGrpSpPr/>
          <p:nvPr/>
        </p:nvGrpSpPr>
        <p:grpSpPr>
          <a:xfrm>
            <a:off x="10931756" y="0"/>
            <a:ext cx="1262749" cy="6870701"/>
            <a:chOff x="8493970" y="0"/>
            <a:chExt cx="947062" cy="6870701"/>
          </a:xfrm>
        </p:grpSpPr>
        <p:grpSp>
          <p:nvGrpSpPr>
            <p:cNvPr id="119" name="Shape 212">
              <a:extLst>
                <a:ext uri="{FF2B5EF4-FFF2-40B4-BE49-F238E27FC236}">
                  <a16:creationId xmlns:a16="http://schemas.microsoft.com/office/drawing/2014/main" id="{BBDE0A41-1586-A942-AB66-2D51A945A586}"/>
                </a:ext>
              </a:extLst>
            </p:cNvPr>
            <p:cNvGrpSpPr/>
            <p:nvPr userDrawn="1"/>
          </p:nvGrpSpPr>
          <p:grpSpPr>
            <a:xfrm rot="10800000">
              <a:off x="8493970" y="0"/>
              <a:ext cx="947062" cy="6870701"/>
              <a:chOff x="2943325" y="228423"/>
              <a:chExt cx="723450" cy="5248452"/>
            </a:xfrm>
            <a:solidFill>
              <a:schemeClr val="accent1">
                <a:lumMod val="75000"/>
              </a:schemeClr>
            </a:solidFill>
          </p:grpSpPr>
          <p:sp>
            <p:nvSpPr>
              <p:cNvPr id="152" name="Shape 258">
                <a:extLst>
                  <a:ext uri="{FF2B5EF4-FFF2-40B4-BE49-F238E27FC236}">
                    <a16:creationId xmlns:a16="http://schemas.microsoft.com/office/drawing/2014/main" id="{B8650255-E17B-F747-9C08-498EAEEC8837}"/>
                  </a:ext>
                </a:extLst>
              </p:cNvPr>
              <p:cNvSpPr/>
              <p:nvPr/>
            </p:nvSpPr>
            <p:spPr>
              <a:xfrm>
                <a:off x="3091948" y="4606715"/>
                <a:ext cx="121400" cy="121425"/>
              </a:xfrm>
              <a:custGeom>
                <a:avLst/>
                <a:gdLst/>
                <a:ahLst/>
                <a:cxnLst/>
                <a:rect l="0" t="0" r="0" b="0"/>
                <a:pathLst>
                  <a:path w="4856" h="4857" extrusionOk="0">
                    <a:moveTo>
                      <a:pt x="0" y="1"/>
                    </a:moveTo>
                    <a:lnTo>
                      <a:pt x="0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/>
              </a:p>
            </p:txBody>
          </p:sp>
          <p:sp>
            <p:nvSpPr>
              <p:cNvPr id="153" name="Shape 289">
                <a:extLst>
                  <a:ext uri="{FF2B5EF4-FFF2-40B4-BE49-F238E27FC236}">
                    <a16:creationId xmlns:a16="http://schemas.microsoft.com/office/drawing/2014/main" id="{A06B9F10-BDEE-6344-96DD-93F751ACCCEC}"/>
                  </a:ext>
                </a:extLst>
              </p:cNvPr>
              <p:cNvSpPr/>
              <p:nvPr/>
            </p:nvSpPr>
            <p:spPr>
              <a:xfrm>
                <a:off x="3389049" y="386698"/>
                <a:ext cx="121400" cy="121425"/>
              </a:xfrm>
              <a:custGeom>
                <a:avLst/>
                <a:gdLst/>
                <a:ahLst/>
                <a:cxnLst/>
                <a:rect l="0" t="0" r="0" b="0"/>
                <a:pathLst>
                  <a:path w="4856" h="4857" extrusionOk="0">
                    <a:moveTo>
                      <a:pt x="0" y="1"/>
                    </a:moveTo>
                    <a:lnTo>
                      <a:pt x="0" y="4856"/>
                    </a:lnTo>
                    <a:lnTo>
                      <a:pt x="4855" y="4856"/>
                    </a:lnTo>
                    <a:lnTo>
                      <a:pt x="4855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/>
              </a:p>
            </p:txBody>
          </p:sp>
          <p:sp>
            <p:nvSpPr>
              <p:cNvPr id="154" name="Shape 291">
                <a:extLst>
                  <a:ext uri="{FF2B5EF4-FFF2-40B4-BE49-F238E27FC236}">
                    <a16:creationId xmlns:a16="http://schemas.microsoft.com/office/drawing/2014/main" id="{8FA3EA2B-82C0-9D44-8B40-F23206F90421}"/>
                  </a:ext>
                </a:extLst>
              </p:cNvPr>
              <p:cNvSpPr/>
              <p:nvPr/>
            </p:nvSpPr>
            <p:spPr>
              <a:xfrm>
                <a:off x="3389049" y="548086"/>
                <a:ext cx="121400" cy="121400"/>
              </a:xfrm>
              <a:custGeom>
                <a:avLst/>
                <a:gdLst/>
                <a:ahLst/>
                <a:cxnLst/>
                <a:rect l="0" t="0" r="0" b="0"/>
                <a:pathLst>
                  <a:path w="4856" h="4856" extrusionOk="0">
                    <a:moveTo>
                      <a:pt x="0" y="0"/>
                    </a:moveTo>
                    <a:lnTo>
                      <a:pt x="0" y="4855"/>
                    </a:lnTo>
                    <a:lnTo>
                      <a:pt x="4855" y="4855"/>
                    </a:lnTo>
                    <a:lnTo>
                      <a:pt x="4855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/>
              </a:p>
            </p:txBody>
          </p:sp>
          <p:sp>
            <p:nvSpPr>
              <p:cNvPr id="155" name="Shape 304">
                <a:extLst>
                  <a:ext uri="{FF2B5EF4-FFF2-40B4-BE49-F238E27FC236}">
                    <a16:creationId xmlns:a16="http://schemas.microsoft.com/office/drawing/2014/main" id="{B0E4DA90-45BB-A140-9E41-09A03E382653}"/>
                  </a:ext>
                </a:extLst>
              </p:cNvPr>
              <p:cNvSpPr/>
              <p:nvPr/>
            </p:nvSpPr>
            <p:spPr>
              <a:xfrm>
                <a:off x="3243857" y="3547968"/>
                <a:ext cx="121400" cy="121400"/>
              </a:xfrm>
              <a:custGeom>
                <a:avLst/>
                <a:gdLst/>
                <a:ahLst/>
                <a:cxnLst/>
                <a:rect l="0" t="0" r="0" b="0"/>
                <a:pathLst>
                  <a:path w="4856" h="4856" extrusionOk="0">
                    <a:moveTo>
                      <a:pt x="0" y="0"/>
                    </a:moveTo>
                    <a:lnTo>
                      <a:pt x="0" y="4855"/>
                    </a:lnTo>
                    <a:lnTo>
                      <a:pt x="4855" y="4855"/>
                    </a:lnTo>
                    <a:lnTo>
                      <a:pt x="4855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/>
              </a:p>
            </p:txBody>
          </p:sp>
          <p:sp>
            <p:nvSpPr>
              <p:cNvPr id="156" name="Shape 340">
                <a:extLst>
                  <a:ext uri="{FF2B5EF4-FFF2-40B4-BE49-F238E27FC236}">
                    <a16:creationId xmlns:a16="http://schemas.microsoft.com/office/drawing/2014/main" id="{01403C4D-9AA7-AB4E-AC03-705F8ABFBAEB}"/>
                  </a:ext>
                </a:extLst>
              </p:cNvPr>
              <p:cNvSpPr/>
              <p:nvPr/>
            </p:nvSpPr>
            <p:spPr>
              <a:xfrm>
                <a:off x="3096350" y="837928"/>
                <a:ext cx="121400" cy="121425"/>
              </a:xfrm>
              <a:custGeom>
                <a:avLst/>
                <a:gdLst/>
                <a:ahLst/>
                <a:cxnLst/>
                <a:rect l="0" t="0" r="0" b="0"/>
                <a:pathLst>
                  <a:path w="4856" h="4857" extrusionOk="0">
                    <a:moveTo>
                      <a:pt x="0" y="1"/>
                    </a:moveTo>
                    <a:lnTo>
                      <a:pt x="0" y="4856"/>
                    </a:lnTo>
                    <a:lnTo>
                      <a:pt x="4855" y="4856"/>
                    </a:lnTo>
                    <a:lnTo>
                      <a:pt x="4855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dirty="0"/>
              </a:p>
            </p:txBody>
          </p:sp>
          <p:sp>
            <p:nvSpPr>
              <p:cNvPr id="157" name="Shape 348">
                <a:extLst>
                  <a:ext uri="{FF2B5EF4-FFF2-40B4-BE49-F238E27FC236}">
                    <a16:creationId xmlns:a16="http://schemas.microsoft.com/office/drawing/2014/main" id="{2A1DC62A-6BB9-7D45-8DF8-0445A2FC9A74}"/>
                  </a:ext>
                </a:extLst>
              </p:cNvPr>
              <p:cNvSpPr/>
              <p:nvPr/>
            </p:nvSpPr>
            <p:spPr>
              <a:xfrm>
                <a:off x="2943460" y="2495774"/>
                <a:ext cx="121400" cy="121400"/>
              </a:xfrm>
              <a:custGeom>
                <a:avLst/>
                <a:gdLst/>
                <a:ahLst/>
                <a:cxnLst/>
                <a:rect l="0" t="0" r="0" b="0"/>
                <a:pathLst>
                  <a:path w="4856" h="4856" extrusionOk="0">
                    <a:moveTo>
                      <a:pt x="0" y="1"/>
                    </a:moveTo>
                    <a:lnTo>
                      <a:pt x="0" y="4856"/>
                    </a:lnTo>
                    <a:lnTo>
                      <a:pt x="4855" y="4856"/>
                    </a:lnTo>
                    <a:lnTo>
                      <a:pt x="4855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/>
              </a:p>
            </p:txBody>
          </p:sp>
          <p:sp>
            <p:nvSpPr>
              <p:cNvPr id="158" name="Shape 355">
                <a:extLst>
                  <a:ext uri="{FF2B5EF4-FFF2-40B4-BE49-F238E27FC236}">
                    <a16:creationId xmlns:a16="http://schemas.microsoft.com/office/drawing/2014/main" id="{A6A01B70-6EA3-CD41-9337-41F0F75ADC7A}"/>
                  </a:ext>
                </a:extLst>
              </p:cNvPr>
              <p:cNvSpPr/>
              <p:nvPr/>
            </p:nvSpPr>
            <p:spPr>
              <a:xfrm>
                <a:off x="3387916" y="4788496"/>
                <a:ext cx="121400" cy="121400"/>
              </a:xfrm>
              <a:custGeom>
                <a:avLst/>
                <a:gdLst/>
                <a:ahLst/>
                <a:cxnLst/>
                <a:rect l="0" t="0" r="0" b="0"/>
                <a:pathLst>
                  <a:path w="4856" h="4856" extrusionOk="0">
                    <a:moveTo>
                      <a:pt x="0" y="1"/>
                    </a:moveTo>
                    <a:lnTo>
                      <a:pt x="0" y="4856"/>
                    </a:lnTo>
                    <a:lnTo>
                      <a:pt x="4855" y="4856"/>
                    </a:lnTo>
                    <a:lnTo>
                      <a:pt x="4855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dirty="0"/>
              </a:p>
            </p:txBody>
          </p:sp>
          <p:sp>
            <p:nvSpPr>
              <p:cNvPr id="159" name="Shape 360">
                <a:extLst>
                  <a:ext uri="{FF2B5EF4-FFF2-40B4-BE49-F238E27FC236}">
                    <a16:creationId xmlns:a16="http://schemas.microsoft.com/office/drawing/2014/main" id="{E30D01D1-2B86-6849-B26C-248E70B3E583}"/>
                  </a:ext>
                </a:extLst>
              </p:cNvPr>
              <p:cNvSpPr/>
              <p:nvPr/>
            </p:nvSpPr>
            <p:spPr>
              <a:xfrm>
                <a:off x="2943460" y="234546"/>
                <a:ext cx="121400" cy="121400"/>
              </a:xfrm>
              <a:custGeom>
                <a:avLst/>
                <a:gdLst/>
                <a:ahLst/>
                <a:cxnLst/>
                <a:rect l="0" t="0" r="0" b="0"/>
                <a:pathLst>
                  <a:path w="4856" h="4856" extrusionOk="0">
                    <a:moveTo>
                      <a:pt x="1" y="0"/>
                    </a:moveTo>
                    <a:lnTo>
                      <a:pt x="1" y="4855"/>
                    </a:lnTo>
                    <a:lnTo>
                      <a:pt x="4856" y="4855"/>
                    </a:lnTo>
                    <a:lnTo>
                      <a:pt x="485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dirty="0"/>
              </a:p>
            </p:txBody>
          </p:sp>
          <p:sp>
            <p:nvSpPr>
              <p:cNvPr id="160" name="Shape 361">
                <a:extLst>
                  <a:ext uri="{FF2B5EF4-FFF2-40B4-BE49-F238E27FC236}">
                    <a16:creationId xmlns:a16="http://schemas.microsoft.com/office/drawing/2014/main" id="{349116FD-FA6E-D04F-88B1-3BD25677733A}"/>
                  </a:ext>
                </a:extLst>
              </p:cNvPr>
              <p:cNvSpPr/>
              <p:nvPr/>
            </p:nvSpPr>
            <p:spPr>
              <a:xfrm>
                <a:off x="2943459" y="842655"/>
                <a:ext cx="121400" cy="121400"/>
              </a:xfrm>
              <a:custGeom>
                <a:avLst/>
                <a:gdLst/>
                <a:ahLst/>
                <a:cxnLst/>
                <a:rect l="0" t="0" r="0" b="0"/>
                <a:pathLst>
                  <a:path w="4856" h="4856" extrusionOk="0">
                    <a:moveTo>
                      <a:pt x="1" y="0"/>
                    </a:moveTo>
                    <a:lnTo>
                      <a:pt x="1" y="4855"/>
                    </a:lnTo>
                    <a:lnTo>
                      <a:pt x="4856" y="4855"/>
                    </a:lnTo>
                    <a:lnTo>
                      <a:pt x="485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/>
              </a:p>
            </p:txBody>
          </p:sp>
          <p:sp>
            <p:nvSpPr>
              <p:cNvPr id="161" name="Shape 367">
                <a:extLst>
                  <a:ext uri="{FF2B5EF4-FFF2-40B4-BE49-F238E27FC236}">
                    <a16:creationId xmlns:a16="http://schemas.microsoft.com/office/drawing/2014/main" id="{2D497FCA-561E-D04C-BE68-69CED877A9E0}"/>
                  </a:ext>
                </a:extLst>
              </p:cNvPr>
              <p:cNvSpPr/>
              <p:nvPr/>
            </p:nvSpPr>
            <p:spPr>
              <a:xfrm>
                <a:off x="2943460" y="2196002"/>
                <a:ext cx="121400" cy="121425"/>
              </a:xfrm>
              <a:custGeom>
                <a:avLst/>
                <a:gdLst/>
                <a:ahLst/>
                <a:cxnLst/>
                <a:rect l="0" t="0" r="0" b="0"/>
                <a:pathLst>
                  <a:path w="4856" h="4857" extrusionOk="0">
                    <a:moveTo>
                      <a:pt x="1" y="1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/>
              </a:p>
            </p:txBody>
          </p:sp>
          <p:sp>
            <p:nvSpPr>
              <p:cNvPr id="163" name="Shape 378">
                <a:extLst>
                  <a:ext uri="{FF2B5EF4-FFF2-40B4-BE49-F238E27FC236}">
                    <a16:creationId xmlns:a16="http://schemas.microsoft.com/office/drawing/2014/main" id="{D4D2C08F-1898-5E49-881E-78733A1E3C12}"/>
                  </a:ext>
                </a:extLst>
              </p:cNvPr>
              <p:cNvSpPr/>
              <p:nvPr/>
            </p:nvSpPr>
            <p:spPr>
              <a:xfrm>
                <a:off x="2943325" y="388625"/>
                <a:ext cx="121425" cy="121400"/>
              </a:xfrm>
              <a:custGeom>
                <a:avLst/>
                <a:gdLst/>
                <a:ahLst/>
                <a:cxnLst/>
                <a:rect l="0" t="0" r="0" b="0"/>
                <a:pathLst>
                  <a:path w="4857" h="4856" extrusionOk="0">
                    <a:moveTo>
                      <a:pt x="1" y="0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/>
              </a:p>
            </p:txBody>
          </p:sp>
          <p:sp>
            <p:nvSpPr>
              <p:cNvPr id="164" name="Shape 379">
                <a:extLst>
                  <a:ext uri="{FF2B5EF4-FFF2-40B4-BE49-F238E27FC236}">
                    <a16:creationId xmlns:a16="http://schemas.microsoft.com/office/drawing/2014/main" id="{BE1546F8-29D8-E44B-A511-3F93B44053C6}"/>
                  </a:ext>
                </a:extLst>
              </p:cNvPr>
              <p:cNvSpPr/>
              <p:nvPr/>
            </p:nvSpPr>
            <p:spPr>
              <a:xfrm>
                <a:off x="2943325" y="539125"/>
                <a:ext cx="121425" cy="121425"/>
              </a:xfrm>
              <a:custGeom>
                <a:avLst/>
                <a:gdLst/>
                <a:ahLst/>
                <a:cxnLst/>
                <a:rect l="0" t="0" r="0" b="0"/>
                <a:pathLst>
                  <a:path w="4857" h="4857" extrusionOk="0">
                    <a:moveTo>
                      <a:pt x="1" y="1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/>
              </a:p>
            </p:txBody>
          </p:sp>
          <p:sp>
            <p:nvSpPr>
              <p:cNvPr id="165" name="Shape 380">
                <a:extLst>
                  <a:ext uri="{FF2B5EF4-FFF2-40B4-BE49-F238E27FC236}">
                    <a16:creationId xmlns:a16="http://schemas.microsoft.com/office/drawing/2014/main" id="{AAFF6A78-735B-D14A-BFEE-B3D962E5C1E1}"/>
                  </a:ext>
                </a:extLst>
              </p:cNvPr>
              <p:cNvSpPr/>
              <p:nvPr/>
            </p:nvSpPr>
            <p:spPr>
              <a:xfrm>
                <a:off x="2943325" y="990675"/>
                <a:ext cx="121425" cy="121400"/>
              </a:xfrm>
              <a:custGeom>
                <a:avLst/>
                <a:gdLst/>
                <a:ahLst/>
                <a:cxnLst/>
                <a:rect l="0" t="0" r="0" b="0"/>
                <a:pathLst>
                  <a:path w="4857" h="4856" extrusionOk="0">
                    <a:moveTo>
                      <a:pt x="1" y="0"/>
                    </a:moveTo>
                    <a:lnTo>
                      <a:pt x="1" y="4855"/>
                    </a:lnTo>
                    <a:lnTo>
                      <a:pt x="4856" y="4855"/>
                    </a:lnTo>
                    <a:lnTo>
                      <a:pt x="485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/>
              </a:p>
            </p:txBody>
          </p:sp>
          <p:sp>
            <p:nvSpPr>
              <p:cNvPr id="166" name="Shape 381">
                <a:extLst>
                  <a:ext uri="{FF2B5EF4-FFF2-40B4-BE49-F238E27FC236}">
                    <a16:creationId xmlns:a16="http://schemas.microsoft.com/office/drawing/2014/main" id="{E267BBA5-AAA5-FD47-940E-5C7F9D93BC63}"/>
                  </a:ext>
                </a:extLst>
              </p:cNvPr>
              <p:cNvSpPr/>
              <p:nvPr/>
            </p:nvSpPr>
            <p:spPr>
              <a:xfrm>
                <a:off x="2943325" y="1291700"/>
                <a:ext cx="121425" cy="121400"/>
              </a:xfrm>
              <a:custGeom>
                <a:avLst/>
                <a:gdLst/>
                <a:ahLst/>
                <a:cxnLst/>
                <a:rect l="0" t="0" r="0" b="0"/>
                <a:pathLst>
                  <a:path w="4857" h="4856" extrusionOk="0">
                    <a:moveTo>
                      <a:pt x="1" y="0"/>
                    </a:moveTo>
                    <a:lnTo>
                      <a:pt x="1" y="4855"/>
                    </a:lnTo>
                    <a:lnTo>
                      <a:pt x="4856" y="4855"/>
                    </a:lnTo>
                    <a:lnTo>
                      <a:pt x="485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/>
              </a:p>
            </p:txBody>
          </p:sp>
          <p:sp>
            <p:nvSpPr>
              <p:cNvPr id="167" name="Shape 382">
                <a:extLst>
                  <a:ext uri="{FF2B5EF4-FFF2-40B4-BE49-F238E27FC236}">
                    <a16:creationId xmlns:a16="http://schemas.microsoft.com/office/drawing/2014/main" id="{73BF6C47-852A-7246-839A-59F79D12833A}"/>
                  </a:ext>
                </a:extLst>
              </p:cNvPr>
              <p:cNvSpPr/>
              <p:nvPr/>
            </p:nvSpPr>
            <p:spPr>
              <a:xfrm>
                <a:off x="2943325" y="1592700"/>
                <a:ext cx="121425" cy="121425"/>
              </a:xfrm>
              <a:custGeom>
                <a:avLst/>
                <a:gdLst/>
                <a:ahLst/>
                <a:cxnLst/>
                <a:rect l="0" t="0" r="0" b="0"/>
                <a:pathLst>
                  <a:path w="4857" h="4857" extrusionOk="0">
                    <a:moveTo>
                      <a:pt x="1" y="1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/>
              </a:p>
            </p:txBody>
          </p:sp>
          <p:sp>
            <p:nvSpPr>
              <p:cNvPr id="168" name="Shape 383">
                <a:extLst>
                  <a:ext uri="{FF2B5EF4-FFF2-40B4-BE49-F238E27FC236}">
                    <a16:creationId xmlns:a16="http://schemas.microsoft.com/office/drawing/2014/main" id="{7D721D15-1F97-4A44-9EA6-01DCF48759BB}"/>
                  </a:ext>
                </a:extLst>
              </p:cNvPr>
              <p:cNvSpPr/>
              <p:nvPr/>
            </p:nvSpPr>
            <p:spPr>
              <a:xfrm>
                <a:off x="2943325" y="2044250"/>
                <a:ext cx="121425" cy="121400"/>
              </a:xfrm>
              <a:custGeom>
                <a:avLst/>
                <a:gdLst/>
                <a:ahLst/>
                <a:cxnLst/>
                <a:rect l="0" t="0" r="0" b="0"/>
                <a:pathLst>
                  <a:path w="4857" h="4856" extrusionOk="0">
                    <a:moveTo>
                      <a:pt x="1" y="0"/>
                    </a:moveTo>
                    <a:lnTo>
                      <a:pt x="1" y="4855"/>
                    </a:lnTo>
                    <a:lnTo>
                      <a:pt x="4856" y="4855"/>
                    </a:lnTo>
                    <a:lnTo>
                      <a:pt x="485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/>
              </a:p>
            </p:txBody>
          </p:sp>
          <p:sp>
            <p:nvSpPr>
              <p:cNvPr id="169" name="Shape 384">
                <a:extLst>
                  <a:ext uri="{FF2B5EF4-FFF2-40B4-BE49-F238E27FC236}">
                    <a16:creationId xmlns:a16="http://schemas.microsoft.com/office/drawing/2014/main" id="{25BD7CD3-DB1B-0645-A672-333AA09D0FEC}"/>
                  </a:ext>
                </a:extLst>
              </p:cNvPr>
              <p:cNvSpPr/>
              <p:nvPr/>
            </p:nvSpPr>
            <p:spPr>
              <a:xfrm>
                <a:off x="2943325" y="2345275"/>
                <a:ext cx="121425" cy="121400"/>
              </a:xfrm>
              <a:custGeom>
                <a:avLst/>
                <a:gdLst/>
                <a:ahLst/>
                <a:cxnLst/>
                <a:rect l="0" t="0" r="0" b="0"/>
                <a:pathLst>
                  <a:path w="4857" h="4856" extrusionOk="0">
                    <a:moveTo>
                      <a:pt x="1" y="0"/>
                    </a:moveTo>
                    <a:lnTo>
                      <a:pt x="1" y="4855"/>
                    </a:lnTo>
                    <a:lnTo>
                      <a:pt x="4856" y="4855"/>
                    </a:lnTo>
                    <a:lnTo>
                      <a:pt x="485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/>
              </a:p>
            </p:txBody>
          </p:sp>
          <p:sp>
            <p:nvSpPr>
              <p:cNvPr id="170" name="Shape 385">
                <a:extLst>
                  <a:ext uri="{FF2B5EF4-FFF2-40B4-BE49-F238E27FC236}">
                    <a16:creationId xmlns:a16="http://schemas.microsoft.com/office/drawing/2014/main" id="{746630F6-964F-B347-BAE8-98EFF28AC00E}"/>
                  </a:ext>
                </a:extLst>
              </p:cNvPr>
              <p:cNvSpPr/>
              <p:nvPr/>
            </p:nvSpPr>
            <p:spPr>
              <a:xfrm>
                <a:off x="2943325" y="2796800"/>
                <a:ext cx="121425" cy="121400"/>
              </a:xfrm>
              <a:custGeom>
                <a:avLst/>
                <a:gdLst/>
                <a:ahLst/>
                <a:cxnLst/>
                <a:rect l="0" t="0" r="0" b="0"/>
                <a:pathLst>
                  <a:path w="4857" h="4856" extrusionOk="0">
                    <a:moveTo>
                      <a:pt x="1" y="0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/>
              </a:p>
            </p:txBody>
          </p:sp>
          <p:sp>
            <p:nvSpPr>
              <p:cNvPr id="171" name="Shape 386">
                <a:extLst>
                  <a:ext uri="{FF2B5EF4-FFF2-40B4-BE49-F238E27FC236}">
                    <a16:creationId xmlns:a16="http://schemas.microsoft.com/office/drawing/2014/main" id="{8404CDBD-3ECA-2747-8100-D822115EDA1F}"/>
                  </a:ext>
                </a:extLst>
              </p:cNvPr>
              <p:cNvSpPr/>
              <p:nvPr/>
            </p:nvSpPr>
            <p:spPr>
              <a:xfrm>
                <a:off x="2943325" y="3097825"/>
                <a:ext cx="121425" cy="121400"/>
              </a:xfrm>
              <a:custGeom>
                <a:avLst/>
                <a:gdLst/>
                <a:ahLst/>
                <a:cxnLst/>
                <a:rect l="0" t="0" r="0" b="0"/>
                <a:pathLst>
                  <a:path w="4857" h="4856" extrusionOk="0">
                    <a:moveTo>
                      <a:pt x="1" y="0"/>
                    </a:moveTo>
                    <a:lnTo>
                      <a:pt x="1" y="4855"/>
                    </a:lnTo>
                    <a:lnTo>
                      <a:pt x="4856" y="4855"/>
                    </a:lnTo>
                    <a:lnTo>
                      <a:pt x="485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/>
              </a:p>
            </p:txBody>
          </p:sp>
          <p:sp>
            <p:nvSpPr>
              <p:cNvPr id="172" name="Shape 387">
                <a:extLst>
                  <a:ext uri="{FF2B5EF4-FFF2-40B4-BE49-F238E27FC236}">
                    <a16:creationId xmlns:a16="http://schemas.microsoft.com/office/drawing/2014/main" id="{9BF34037-0F6F-384B-8C68-1BDD14A38046}"/>
                  </a:ext>
                </a:extLst>
              </p:cNvPr>
              <p:cNvSpPr/>
              <p:nvPr/>
            </p:nvSpPr>
            <p:spPr>
              <a:xfrm>
                <a:off x="2943325" y="3248325"/>
                <a:ext cx="121425" cy="121400"/>
              </a:xfrm>
              <a:custGeom>
                <a:avLst/>
                <a:gdLst/>
                <a:ahLst/>
                <a:cxnLst/>
                <a:rect l="0" t="0" r="0" b="0"/>
                <a:pathLst>
                  <a:path w="4857" h="4856" extrusionOk="0">
                    <a:moveTo>
                      <a:pt x="1" y="1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/>
              </a:p>
            </p:txBody>
          </p:sp>
          <p:sp>
            <p:nvSpPr>
              <p:cNvPr id="173" name="Shape 388">
                <a:extLst>
                  <a:ext uri="{FF2B5EF4-FFF2-40B4-BE49-F238E27FC236}">
                    <a16:creationId xmlns:a16="http://schemas.microsoft.com/office/drawing/2014/main" id="{FA42FB9F-3A5B-0D47-A66A-0436EA81D85D}"/>
                  </a:ext>
                </a:extLst>
              </p:cNvPr>
              <p:cNvSpPr/>
              <p:nvPr/>
            </p:nvSpPr>
            <p:spPr>
              <a:xfrm>
                <a:off x="2943325" y="3549350"/>
                <a:ext cx="121425" cy="121400"/>
              </a:xfrm>
              <a:custGeom>
                <a:avLst/>
                <a:gdLst/>
                <a:ahLst/>
                <a:cxnLst/>
                <a:rect l="0" t="0" r="0" b="0"/>
                <a:pathLst>
                  <a:path w="4857" h="4856" extrusionOk="0">
                    <a:moveTo>
                      <a:pt x="1" y="1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/>
              </a:p>
            </p:txBody>
          </p:sp>
          <p:sp>
            <p:nvSpPr>
              <p:cNvPr id="174" name="Shape 389">
                <a:extLst>
                  <a:ext uri="{FF2B5EF4-FFF2-40B4-BE49-F238E27FC236}">
                    <a16:creationId xmlns:a16="http://schemas.microsoft.com/office/drawing/2014/main" id="{F13935DA-8FDD-8547-979D-2DD224CDA840}"/>
                  </a:ext>
                </a:extLst>
              </p:cNvPr>
              <p:cNvSpPr/>
              <p:nvPr/>
            </p:nvSpPr>
            <p:spPr>
              <a:xfrm>
                <a:off x="2943325" y="3699875"/>
                <a:ext cx="121425" cy="121400"/>
              </a:xfrm>
              <a:custGeom>
                <a:avLst/>
                <a:gdLst/>
                <a:ahLst/>
                <a:cxnLst/>
                <a:rect l="0" t="0" r="0" b="0"/>
                <a:pathLst>
                  <a:path w="4857" h="4856" extrusionOk="0">
                    <a:moveTo>
                      <a:pt x="1" y="0"/>
                    </a:moveTo>
                    <a:lnTo>
                      <a:pt x="1" y="4855"/>
                    </a:lnTo>
                    <a:lnTo>
                      <a:pt x="4856" y="4855"/>
                    </a:lnTo>
                    <a:lnTo>
                      <a:pt x="485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/>
              </a:p>
            </p:txBody>
          </p:sp>
          <p:sp>
            <p:nvSpPr>
              <p:cNvPr id="175" name="Shape 390">
                <a:extLst>
                  <a:ext uri="{FF2B5EF4-FFF2-40B4-BE49-F238E27FC236}">
                    <a16:creationId xmlns:a16="http://schemas.microsoft.com/office/drawing/2014/main" id="{B2CD0C8A-2B9A-044B-A69C-F1103B5C4B45}"/>
                  </a:ext>
                </a:extLst>
              </p:cNvPr>
              <p:cNvSpPr/>
              <p:nvPr/>
            </p:nvSpPr>
            <p:spPr>
              <a:xfrm>
                <a:off x="2943325" y="3850375"/>
                <a:ext cx="121425" cy="121400"/>
              </a:xfrm>
              <a:custGeom>
                <a:avLst/>
                <a:gdLst/>
                <a:ahLst/>
                <a:cxnLst/>
                <a:rect l="0" t="0" r="0" b="0"/>
                <a:pathLst>
                  <a:path w="4857" h="4856" extrusionOk="0">
                    <a:moveTo>
                      <a:pt x="1" y="0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/>
              </a:p>
            </p:txBody>
          </p:sp>
          <p:sp>
            <p:nvSpPr>
              <p:cNvPr id="176" name="Shape 391">
                <a:extLst>
                  <a:ext uri="{FF2B5EF4-FFF2-40B4-BE49-F238E27FC236}">
                    <a16:creationId xmlns:a16="http://schemas.microsoft.com/office/drawing/2014/main" id="{960E5453-1FE0-D041-A4BC-743ABB6EC84F}"/>
                  </a:ext>
                </a:extLst>
              </p:cNvPr>
              <p:cNvSpPr/>
              <p:nvPr/>
            </p:nvSpPr>
            <p:spPr>
              <a:xfrm>
                <a:off x="2943325" y="4151400"/>
                <a:ext cx="121425" cy="121400"/>
              </a:xfrm>
              <a:custGeom>
                <a:avLst/>
                <a:gdLst/>
                <a:ahLst/>
                <a:cxnLst/>
                <a:rect l="0" t="0" r="0" b="0"/>
                <a:pathLst>
                  <a:path w="4857" h="4856" extrusionOk="0">
                    <a:moveTo>
                      <a:pt x="1" y="0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/>
              </a:p>
            </p:txBody>
          </p:sp>
          <p:sp>
            <p:nvSpPr>
              <p:cNvPr id="177" name="Shape 392">
                <a:extLst>
                  <a:ext uri="{FF2B5EF4-FFF2-40B4-BE49-F238E27FC236}">
                    <a16:creationId xmlns:a16="http://schemas.microsoft.com/office/drawing/2014/main" id="{0F8A2A08-562D-324D-B754-85FFC669FCE3}"/>
                  </a:ext>
                </a:extLst>
              </p:cNvPr>
              <p:cNvSpPr/>
              <p:nvPr/>
            </p:nvSpPr>
            <p:spPr>
              <a:xfrm>
                <a:off x="2943325" y="4301900"/>
                <a:ext cx="121425" cy="121400"/>
              </a:xfrm>
              <a:custGeom>
                <a:avLst/>
                <a:gdLst/>
                <a:ahLst/>
                <a:cxnLst/>
                <a:rect l="0" t="0" r="0" b="0"/>
                <a:pathLst>
                  <a:path w="4857" h="4856" extrusionOk="0">
                    <a:moveTo>
                      <a:pt x="1" y="1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/>
              </a:p>
            </p:txBody>
          </p:sp>
          <p:sp>
            <p:nvSpPr>
              <p:cNvPr id="178" name="Shape 393">
                <a:extLst>
                  <a:ext uri="{FF2B5EF4-FFF2-40B4-BE49-F238E27FC236}">
                    <a16:creationId xmlns:a16="http://schemas.microsoft.com/office/drawing/2014/main" id="{F564F2A5-C073-6C45-B7C4-5A81ED240CC9}"/>
                  </a:ext>
                </a:extLst>
              </p:cNvPr>
              <p:cNvSpPr/>
              <p:nvPr/>
            </p:nvSpPr>
            <p:spPr>
              <a:xfrm>
                <a:off x="2943325" y="4753450"/>
                <a:ext cx="121425" cy="121400"/>
              </a:xfrm>
              <a:custGeom>
                <a:avLst/>
                <a:gdLst/>
                <a:ahLst/>
                <a:cxnLst/>
                <a:rect l="0" t="0" r="0" b="0"/>
                <a:pathLst>
                  <a:path w="4857" h="4856" extrusionOk="0">
                    <a:moveTo>
                      <a:pt x="1" y="0"/>
                    </a:moveTo>
                    <a:lnTo>
                      <a:pt x="1" y="4855"/>
                    </a:lnTo>
                    <a:lnTo>
                      <a:pt x="4856" y="4855"/>
                    </a:lnTo>
                    <a:lnTo>
                      <a:pt x="485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/>
              </a:p>
            </p:txBody>
          </p:sp>
          <p:sp>
            <p:nvSpPr>
              <p:cNvPr id="179" name="Shape 394">
                <a:extLst>
                  <a:ext uri="{FF2B5EF4-FFF2-40B4-BE49-F238E27FC236}">
                    <a16:creationId xmlns:a16="http://schemas.microsoft.com/office/drawing/2014/main" id="{9B27F716-BEEB-F840-BACE-BECDB00E7028}"/>
                  </a:ext>
                </a:extLst>
              </p:cNvPr>
              <p:cNvSpPr/>
              <p:nvPr/>
            </p:nvSpPr>
            <p:spPr>
              <a:xfrm>
                <a:off x="2943325" y="5054450"/>
                <a:ext cx="121425" cy="121425"/>
              </a:xfrm>
              <a:custGeom>
                <a:avLst/>
                <a:gdLst/>
                <a:ahLst/>
                <a:cxnLst/>
                <a:rect l="0" t="0" r="0" b="0"/>
                <a:pathLst>
                  <a:path w="4857" h="4857" extrusionOk="0">
                    <a:moveTo>
                      <a:pt x="1" y="1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/>
              </a:p>
            </p:txBody>
          </p:sp>
          <p:sp>
            <p:nvSpPr>
              <p:cNvPr id="180" name="Shape 395">
                <a:extLst>
                  <a:ext uri="{FF2B5EF4-FFF2-40B4-BE49-F238E27FC236}">
                    <a16:creationId xmlns:a16="http://schemas.microsoft.com/office/drawing/2014/main" id="{98C7E669-EE9D-F94C-9661-7491949925CE}"/>
                  </a:ext>
                </a:extLst>
              </p:cNvPr>
              <p:cNvSpPr/>
              <p:nvPr/>
            </p:nvSpPr>
            <p:spPr>
              <a:xfrm>
                <a:off x="2943325" y="5204975"/>
                <a:ext cx="121425" cy="121400"/>
              </a:xfrm>
              <a:custGeom>
                <a:avLst/>
                <a:gdLst/>
                <a:ahLst/>
                <a:cxnLst/>
                <a:rect l="0" t="0" r="0" b="0"/>
                <a:pathLst>
                  <a:path w="4857" h="4856" extrusionOk="0">
                    <a:moveTo>
                      <a:pt x="1" y="0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/>
              </a:p>
            </p:txBody>
          </p:sp>
          <p:sp>
            <p:nvSpPr>
              <p:cNvPr id="181" name="Shape 396">
                <a:extLst>
                  <a:ext uri="{FF2B5EF4-FFF2-40B4-BE49-F238E27FC236}">
                    <a16:creationId xmlns:a16="http://schemas.microsoft.com/office/drawing/2014/main" id="{CEECFED7-48C5-1B4E-8490-6F69D9D0FF44}"/>
                  </a:ext>
                </a:extLst>
              </p:cNvPr>
              <p:cNvSpPr/>
              <p:nvPr/>
            </p:nvSpPr>
            <p:spPr>
              <a:xfrm>
                <a:off x="3093850" y="232352"/>
                <a:ext cx="121400" cy="121400"/>
              </a:xfrm>
              <a:custGeom>
                <a:avLst/>
                <a:gdLst/>
                <a:ahLst/>
                <a:cxnLst/>
                <a:rect l="0" t="0" r="0" b="0"/>
                <a:pathLst>
                  <a:path w="4856" h="4856" extrusionOk="0">
                    <a:moveTo>
                      <a:pt x="0" y="0"/>
                    </a:moveTo>
                    <a:lnTo>
                      <a:pt x="0" y="4855"/>
                    </a:lnTo>
                    <a:lnTo>
                      <a:pt x="4856" y="4855"/>
                    </a:lnTo>
                    <a:lnTo>
                      <a:pt x="485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/>
              </a:p>
            </p:txBody>
          </p:sp>
          <p:sp>
            <p:nvSpPr>
              <p:cNvPr id="182" name="Shape 397">
                <a:extLst>
                  <a:ext uri="{FF2B5EF4-FFF2-40B4-BE49-F238E27FC236}">
                    <a16:creationId xmlns:a16="http://schemas.microsoft.com/office/drawing/2014/main" id="{0B314BFC-A20C-A540-AA81-EC44A51EB64E}"/>
                  </a:ext>
                </a:extLst>
              </p:cNvPr>
              <p:cNvSpPr/>
              <p:nvPr/>
            </p:nvSpPr>
            <p:spPr>
              <a:xfrm>
                <a:off x="3093850" y="689650"/>
                <a:ext cx="121400" cy="121400"/>
              </a:xfrm>
              <a:custGeom>
                <a:avLst/>
                <a:gdLst/>
                <a:ahLst/>
                <a:cxnLst/>
                <a:rect l="0" t="0" r="0" b="0"/>
                <a:pathLst>
                  <a:path w="4856" h="4856" extrusionOk="0">
                    <a:moveTo>
                      <a:pt x="0" y="0"/>
                    </a:moveTo>
                    <a:lnTo>
                      <a:pt x="0" y="4855"/>
                    </a:lnTo>
                    <a:lnTo>
                      <a:pt x="4856" y="4855"/>
                    </a:lnTo>
                    <a:lnTo>
                      <a:pt x="485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/>
              </a:p>
            </p:txBody>
          </p:sp>
          <p:sp>
            <p:nvSpPr>
              <p:cNvPr id="183" name="Shape 398">
                <a:extLst>
                  <a:ext uri="{FF2B5EF4-FFF2-40B4-BE49-F238E27FC236}">
                    <a16:creationId xmlns:a16="http://schemas.microsoft.com/office/drawing/2014/main" id="{DA278CE5-E510-F34E-B119-995B37DCC40D}"/>
                  </a:ext>
                </a:extLst>
              </p:cNvPr>
              <p:cNvSpPr/>
              <p:nvPr/>
            </p:nvSpPr>
            <p:spPr>
              <a:xfrm>
                <a:off x="3093850" y="1141175"/>
                <a:ext cx="121400" cy="121400"/>
              </a:xfrm>
              <a:custGeom>
                <a:avLst/>
                <a:gdLst/>
                <a:ahLst/>
                <a:cxnLst/>
                <a:rect l="0" t="0" r="0" b="0"/>
                <a:pathLst>
                  <a:path w="4856" h="4856" extrusionOk="0">
                    <a:moveTo>
                      <a:pt x="0" y="1"/>
                    </a:moveTo>
                    <a:lnTo>
                      <a:pt x="0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/>
              </a:p>
            </p:txBody>
          </p:sp>
          <p:sp>
            <p:nvSpPr>
              <p:cNvPr id="184" name="Shape 399">
                <a:extLst>
                  <a:ext uri="{FF2B5EF4-FFF2-40B4-BE49-F238E27FC236}">
                    <a16:creationId xmlns:a16="http://schemas.microsoft.com/office/drawing/2014/main" id="{93F52B67-A75F-3C4B-A530-13648417823E}"/>
                  </a:ext>
                </a:extLst>
              </p:cNvPr>
              <p:cNvSpPr/>
              <p:nvPr/>
            </p:nvSpPr>
            <p:spPr>
              <a:xfrm>
                <a:off x="3093850" y="1743225"/>
                <a:ext cx="121400" cy="121400"/>
              </a:xfrm>
              <a:custGeom>
                <a:avLst/>
                <a:gdLst/>
                <a:ahLst/>
                <a:cxnLst/>
                <a:rect l="0" t="0" r="0" b="0"/>
                <a:pathLst>
                  <a:path w="4856" h="4856" extrusionOk="0">
                    <a:moveTo>
                      <a:pt x="0" y="0"/>
                    </a:moveTo>
                    <a:lnTo>
                      <a:pt x="0" y="4856"/>
                    </a:lnTo>
                    <a:lnTo>
                      <a:pt x="4856" y="4856"/>
                    </a:lnTo>
                    <a:lnTo>
                      <a:pt x="485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/>
              </a:p>
            </p:txBody>
          </p:sp>
          <p:sp>
            <p:nvSpPr>
              <p:cNvPr id="185" name="Shape 400">
                <a:extLst>
                  <a:ext uri="{FF2B5EF4-FFF2-40B4-BE49-F238E27FC236}">
                    <a16:creationId xmlns:a16="http://schemas.microsoft.com/office/drawing/2014/main" id="{BF55F0EE-B954-C94D-9473-4C81306F034F}"/>
                  </a:ext>
                </a:extLst>
              </p:cNvPr>
              <p:cNvSpPr/>
              <p:nvPr/>
            </p:nvSpPr>
            <p:spPr>
              <a:xfrm>
                <a:off x="3093850" y="2345275"/>
                <a:ext cx="121400" cy="121400"/>
              </a:xfrm>
              <a:custGeom>
                <a:avLst/>
                <a:gdLst/>
                <a:ahLst/>
                <a:cxnLst/>
                <a:rect l="0" t="0" r="0" b="0"/>
                <a:pathLst>
                  <a:path w="4856" h="4856" extrusionOk="0">
                    <a:moveTo>
                      <a:pt x="0" y="0"/>
                    </a:moveTo>
                    <a:lnTo>
                      <a:pt x="0" y="4855"/>
                    </a:lnTo>
                    <a:lnTo>
                      <a:pt x="4856" y="4855"/>
                    </a:lnTo>
                    <a:lnTo>
                      <a:pt x="485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/>
              </a:p>
            </p:txBody>
          </p:sp>
          <p:sp>
            <p:nvSpPr>
              <p:cNvPr id="186" name="Shape 401">
                <a:extLst>
                  <a:ext uri="{FF2B5EF4-FFF2-40B4-BE49-F238E27FC236}">
                    <a16:creationId xmlns:a16="http://schemas.microsoft.com/office/drawing/2014/main" id="{B9866DDC-A8B5-4F47-8122-1E1128F23055}"/>
                  </a:ext>
                </a:extLst>
              </p:cNvPr>
              <p:cNvSpPr/>
              <p:nvPr/>
            </p:nvSpPr>
            <p:spPr>
              <a:xfrm>
                <a:off x="3093850" y="3097825"/>
                <a:ext cx="121400" cy="121400"/>
              </a:xfrm>
              <a:custGeom>
                <a:avLst/>
                <a:gdLst/>
                <a:ahLst/>
                <a:cxnLst/>
                <a:rect l="0" t="0" r="0" b="0"/>
                <a:pathLst>
                  <a:path w="4856" h="4856" extrusionOk="0">
                    <a:moveTo>
                      <a:pt x="0" y="0"/>
                    </a:moveTo>
                    <a:lnTo>
                      <a:pt x="0" y="4855"/>
                    </a:lnTo>
                    <a:lnTo>
                      <a:pt x="4856" y="4855"/>
                    </a:lnTo>
                    <a:lnTo>
                      <a:pt x="485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/>
              </a:p>
            </p:txBody>
          </p:sp>
          <p:sp>
            <p:nvSpPr>
              <p:cNvPr id="187" name="Shape 402">
                <a:extLst>
                  <a:ext uri="{FF2B5EF4-FFF2-40B4-BE49-F238E27FC236}">
                    <a16:creationId xmlns:a16="http://schemas.microsoft.com/office/drawing/2014/main" id="{AE9ABFF5-81D0-6749-A19F-916A3269DE8C}"/>
                  </a:ext>
                </a:extLst>
              </p:cNvPr>
              <p:cNvSpPr/>
              <p:nvPr/>
            </p:nvSpPr>
            <p:spPr>
              <a:xfrm>
                <a:off x="3093850" y="4301900"/>
                <a:ext cx="121400" cy="121400"/>
              </a:xfrm>
              <a:custGeom>
                <a:avLst/>
                <a:gdLst/>
                <a:ahLst/>
                <a:cxnLst/>
                <a:rect l="0" t="0" r="0" b="0"/>
                <a:pathLst>
                  <a:path w="4856" h="4856" extrusionOk="0">
                    <a:moveTo>
                      <a:pt x="0" y="1"/>
                    </a:moveTo>
                    <a:lnTo>
                      <a:pt x="0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/>
              </a:p>
            </p:txBody>
          </p:sp>
          <p:sp>
            <p:nvSpPr>
              <p:cNvPr id="188" name="Shape 403">
                <a:extLst>
                  <a:ext uri="{FF2B5EF4-FFF2-40B4-BE49-F238E27FC236}">
                    <a16:creationId xmlns:a16="http://schemas.microsoft.com/office/drawing/2014/main" id="{9CA22054-3087-5E47-90FE-C615F327C35F}"/>
                  </a:ext>
                </a:extLst>
              </p:cNvPr>
              <p:cNvSpPr/>
              <p:nvPr/>
            </p:nvSpPr>
            <p:spPr>
              <a:xfrm>
                <a:off x="3093850" y="4452425"/>
                <a:ext cx="121400" cy="121400"/>
              </a:xfrm>
              <a:custGeom>
                <a:avLst/>
                <a:gdLst/>
                <a:ahLst/>
                <a:cxnLst/>
                <a:rect l="0" t="0" r="0" b="0"/>
                <a:pathLst>
                  <a:path w="4856" h="4856" extrusionOk="0">
                    <a:moveTo>
                      <a:pt x="0" y="0"/>
                    </a:moveTo>
                    <a:lnTo>
                      <a:pt x="0" y="4855"/>
                    </a:lnTo>
                    <a:lnTo>
                      <a:pt x="4856" y="4855"/>
                    </a:lnTo>
                    <a:lnTo>
                      <a:pt x="485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/>
              </a:p>
            </p:txBody>
          </p:sp>
          <p:sp>
            <p:nvSpPr>
              <p:cNvPr id="189" name="Shape 404">
                <a:extLst>
                  <a:ext uri="{FF2B5EF4-FFF2-40B4-BE49-F238E27FC236}">
                    <a16:creationId xmlns:a16="http://schemas.microsoft.com/office/drawing/2014/main" id="{D1D75C7E-F2BE-9840-BBE3-3A00A0267DF9}"/>
                  </a:ext>
                </a:extLst>
              </p:cNvPr>
              <p:cNvSpPr/>
              <p:nvPr/>
            </p:nvSpPr>
            <p:spPr>
              <a:xfrm>
                <a:off x="3093850" y="5355475"/>
                <a:ext cx="121400" cy="121400"/>
              </a:xfrm>
              <a:custGeom>
                <a:avLst/>
                <a:gdLst/>
                <a:ahLst/>
                <a:cxnLst/>
                <a:rect l="0" t="0" r="0" b="0"/>
                <a:pathLst>
                  <a:path w="4856" h="4856" extrusionOk="0">
                    <a:moveTo>
                      <a:pt x="0" y="1"/>
                    </a:moveTo>
                    <a:lnTo>
                      <a:pt x="0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/>
              </a:p>
            </p:txBody>
          </p:sp>
          <p:sp>
            <p:nvSpPr>
              <p:cNvPr id="190" name="Shape 405">
                <a:extLst>
                  <a:ext uri="{FF2B5EF4-FFF2-40B4-BE49-F238E27FC236}">
                    <a16:creationId xmlns:a16="http://schemas.microsoft.com/office/drawing/2014/main" id="{3CE21B20-AAA0-8046-AB61-B7FD8569A3CB}"/>
                  </a:ext>
                </a:extLst>
              </p:cNvPr>
              <p:cNvSpPr/>
              <p:nvPr/>
            </p:nvSpPr>
            <p:spPr>
              <a:xfrm>
                <a:off x="3244350" y="388625"/>
                <a:ext cx="121425" cy="121400"/>
              </a:xfrm>
              <a:custGeom>
                <a:avLst/>
                <a:gdLst/>
                <a:ahLst/>
                <a:cxnLst/>
                <a:rect l="0" t="0" r="0" b="0"/>
                <a:pathLst>
                  <a:path w="4857" h="4856" extrusionOk="0">
                    <a:moveTo>
                      <a:pt x="1" y="0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/>
              </a:p>
            </p:txBody>
          </p:sp>
          <p:sp>
            <p:nvSpPr>
              <p:cNvPr id="191" name="Shape 406">
                <a:extLst>
                  <a:ext uri="{FF2B5EF4-FFF2-40B4-BE49-F238E27FC236}">
                    <a16:creationId xmlns:a16="http://schemas.microsoft.com/office/drawing/2014/main" id="{3485704C-2E3E-F74C-B0A4-5C0A8EB469EB}"/>
                  </a:ext>
                </a:extLst>
              </p:cNvPr>
              <p:cNvSpPr/>
              <p:nvPr/>
            </p:nvSpPr>
            <p:spPr>
              <a:xfrm>
                <a:off x="3244350" y="1291700"/>
                <a:ext cx="121425" cy="121400"/>
              </a:xfrm>
              <a:custGeom>
                <a:avLst/>
                <a:gdLst/>
                <a:ahLst/>
                <a:cxnLst/>
                <a:rect l="0" t="0" r="0" b="0"/>
                <a:pathLst>
                  <a:path w="4857" h="4856" extrusionOk="0">
                    <a:moveTo>
                      <a:pt x="1" y="0"/>
                    </a:moveTo>
                    <a:lnTo>
                      <a:pt x="1" y="4855"/>
                    </a:lnTo>
                    <a:lnTo>
                      <a:pt x="4856" y="4855"/>
                    </a:lnTo>
                    <a:lnTo>
                      <a:pt x="485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/>
              </a:p>
            </p:txBody>
          </p:sp>
          <p:sp>
            <p:nvSpPr>
              <p:cNvPr id="192" name="Shape 407">
                <a:extLst>
                  <a:ext uri="{FF2B5EF4-FFF2-40B4-BE49-F238E27FC236}">
                    <a16:creationId xmlns:a16="http://schemas.microsoft.com/office/drawing/2014/main" id="{49A0AC4B-DAE4-5B40-A3D7-BDDD11F88FEA}"/>
                  </a:ext>
                </a:extLst>
              </p:cNvPr>
              <p:cNvSpPr/>
              <p:nvPr/>
            </p:nvSpPr>
            <p:spPr>
              <a:xfrm>
                <a:off x="3244350" y="2044250"/>
                <a:ext cx="121425" cy="121400"/>
              </a:xfrm>
              <a:custGeom>
                <a:avLst/>
                <a:gdLst/>
                <a:ahLst/>
                <a:cxnLst/>
                <a:rect l="0" t="0" r="0" b="0"/>
                <a:pathLst>
                  <a:path w="4857" h="4856" extrusionOk="0">
                    <a:moveTo>
                      <a:pt x="1" y="0"/>
                    </a:moveTo>
                    <a:lnTo>
                      <a:pt x="1" y="4855"/>
                    </a:lnTo>
                    <a:lnTo>
                      <a:pt x="4856" y="4855"/>
                    </a:lnTo>
                    <a:lnTo>
                      <a:pt x="485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/>
              </a:p>
            </p:txBody>
          </p:sp>
          <p:sp>
            <p:nvSpPr>
              <p:cNvPr id="194" name="Shape 408">
                <a:extLst>
                  <a:ext uri="{FF2B5EF4-FFF2-40B4-BE49-F238E27FC236}">
                    <a16:creationId xmlns:a16="http://schemas.microsoft.com/office/drawing/2014/main" id="{C42184BE-145B-E942-9395-9A3AC03461FE}"/>
                  </a:ext>
                </a:extLst>
              </p:cNvPr>
              <p:cNvSpPr/>
              <p:nvPr/>
            </p:nvSpPr>
            <p:spPr>
              <a:xfrm>
                <a:off x="3244350" y="2796800"/>
                <a:ext cx="121425" cy="121400"/>
              </a:xfrm>
              <a:custGeom>
                <a:avLst/>
                <a:gdLst/>
                <a:ahLst/>
                <a:cxnLst/>
                <a:rect l="0" t="0" r="0" b="0"/>
                <a:pathLst>
                  <a:path w="4857" h="4856" extrusionOk="0">
                    <a:moveTo>
                      <a:pt x="1" y="0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/>
              </a:p>
            </p:txBody>
          </p:sp>
          <p:sp>
            <p:nvSpPr>
              <p:cNvPr id="196" name="Shape 409">
                <a:extLst>
                  <a:ext uri="{FF2B5EF4-FFF2-40B4-BE49-F238E27FC236}">
                    <a16:creationId xmlns:a16="http://schemas.microsoft.com/office/drawing/2014/main" id="{6F238C21-9BBE-4F47-8D61-F21A0B8698CD}"/>
                  </a:ext>
                </a:extLst>
              </p:cNvPr>
              <p:cNvSpPr/>
              <p:nvPr/>
            </p:nvSpPr>
            <p:spPr>
              <a:xfrm>
                <a:off x="3244350" y="3699875"/>
                <a:ext cx="121425" cy="121400"/>
              </a:xfrm>
              <a:custGeom>
                <a:avLst/>
                <a:gdLst/>
                <a:ahLst/>
                <a:cxnLst/>
                <a:rect l="0" t="0" r="0" b="0"/>
                <a:pathLst>
                  <a:path w="4857" h="4856" extrusionOk="0">
                    <a:moveTo>
                      <a:pt x="1" y="0"/>
                    </a:moveTo>
                    <a:lnTo>
                      <a:pt x="1" y="4855"/>
                    </a:lnTo>
                    <a:lnTo>
                      <a:pt x="4856" y="4855"/>
                    </a:lnTo>
                    <a:lnTo>
                      <a:pt x="485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/>
              </a:p>
            </p:txBody>
          </p:sp>
          <p:sp>
            <p:nvSpPr>
              <p:cNvPr id="197" name="Shape 410">
                <a:extLst>
                  <a:ext uri="{FF2B5EF4-FFF2-40B4-BE49-F238E27FC236}">
                    <a16:creationId xmlns:a16="http://schemas.microsoft.com/office/drawing/2014/main" id="{E1713328-BD26-5D47-8B86-63E54B9AAA36}"/>
                  </a:ext>
                </a:extLst>
              </p:cNvPr>
              <p:cNvSpPr/>
              <p:nvPr/>
            </p:nvSpPr>
            <p:spPr>
              <a:xfrm>
                <a:off x="3244350" y="4452425"/>
                <a:ext cx="121425" cy="121400"/>
              </a:xfrm>
              <a:custGeom>
                <a:avLst/>
                <a:gdLst/>
                <a:ahLst/>
                <a:cxnLst/>
                <a:rect l="0" t="0" r="0" b="0"/>
                <a:pathLst>
                  <a:path w="4857" h="4856" extrusionOk="0">
                    <a:moveTo>
                      <a:pt x="1" y="0"/>
                    </a:moveTo>
                    <a:lnTo>
                      <a:pt x="1" y="4855"/>
                    </a:lnTo>
                    <a:lnTo>
                      <a:pt x="4856" y="4855"/>
                    </a:lnTo>
                    <a:lnTo>
                      <a:pt x="485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/>
              </a:p>
            </p:txBody>
          </p:sp>
          <p:sp>
            <p:nvSpPr>
              <p:cNvPr id="198" name="Shape 411">
                <a:extLst>
                  <a:ext uri="{FF2B5EF4-FFF2-40B4-BE49-F238E27FC236}">
                    <a16:creationId xmlns:a16="http://schemas.microsoft.com/office/drawing/2014/main" id="{24546BAA-F1AB-9246-93C2-10BDBD137974}"/>
                  </a:ext>
                </a:extLst>
              </p:cNvPr>
              <p:cNvSpPr/>
              <p:nvPr/>
            </p:nvSpPr>
            <p:spPr>
              <a:xfrm>
                <a:off x="3244350" y="4602925"/>
                <a:ext cx="121425" cy="121400"/>
              </a:xfrm>
              <a:custGeom>
                <a:avLst/>
                <a:gdLst/>
                <a:ahLst/>
                <a:cxnLst/>
                <a:rect l="0" t="0" r="0" b="0"/>
                <a:pathLst>
                  <a:path w="4857" h="4856" extrusionOk="0">
                    <a:moveTo>
                      <a:pt x="1" y="1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/>
              </a:p>
            </p:txBody>
          </p:sp>
          <p:sp>
            <p:nvSpPr>
              <p:cNvPr id="200" name="Shape 413">
                <a:extLst>
                  <a:ext uri="{FF2B5EF4-FFF2-40B4-BE49-F238E27FC236}">
                    <a16:creationId xmlns:a16="http://schemas.microsoft.com/office/drawing/2014/main" id="{F71152D7-BC1C-4C43-B1F5-6665E85116E5}"/>
                  </a:ext>
                </a:extLst>
              </p:cNvPr>
              <p:cNvSpPr/>
              <p:nvPr/>
            </p:nvSpPr>
            <p:spPr>
              <a:xfrm>
                <a:off x="3536932" y="228423"/>
                <a:ext cx="121400" cy="121400"/>
              </a:xfrm>
              <a:custGeom>
                <a:avLst/>
                <a:gdLst/>
                <a:ahLst/>
                <a:cxnLst/>
                <a:rect l="0" t="0" r="0" b="0"/>
                <a:pathLst>
                  <a:path w="4856" h="4856" extrusionOk="0">
                    <a:moveTo>
                      <a:pt x="0" y="0"/>
                    </a:moveTo>
                    <a:lnTo>
                      <a:pt x="0" y="4855"/>
                    </a:lnTo>
                    <a:lnTo>
                      <a:pt x="4855" y="4855"/>
                    </a:lnTo>
                    <a:lnTo>
                      <a:pt x="4855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/>
              </a:p>
            </p:txBody>
          </p:sp>
          <p:sp>
            <p:nvSpPr>
              <p:cNvPr id="201" name="Shape 414">
                <a:extLst>
                  <a:ext uri="{FF2B5EF4-FFF2-40B4-BE49-F238E27FC236}">
                    <a16:creationId xmlns:a16="http://schemas.microsoft.com/office/drawing/2014/main" id="{AE1D9B0E-4B5C-9441-88CD-563532091C51}"/>
                  </a:ext>
                </a:extLst>
              </p:cNvPr>
              <p:cNvSpPr/>
              <p:nvPr/>
            </p:nvSpPr>
            <p:spPr>
              <a:xfrm>
                <a:off x="3394875" y="1291700"/>
                <a:ext cx="121400" cy="121400"/>
              </a:xfrm>
              <a:custGeom>
                <a:avLst/>
                <a:gdLst/>
                <a:ahLst/>
                <a:cxnLst/>
                <a:rect l="0" t="0" r="0" b="0"/>
                <a:pathLst>
                  <a:path w="4856" h="4856" extrusionOk="0">
                    <a:moveTo>
                      <a:pt x="0" y="0"/>
                    </a:moveTo>
                    <a:lnTo>
                      <a:pt x="0" y="4855"/>
                    </a:lnTo>
                    <a:lnTo>
                      <a:pt x="4855" y="4855"/>
                    </a:lnTo>
                    <a:lnTo>
                      <a:pt x="4855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/>
              </a:p>
            </p:txBody>
          </p:sp>
          <p:sp>
            <p:nvSpPr>
              <p:cNvPr id="202" name="Shape 415">
                <a:extLst>
                  <a:ext uri="{FF2B5EF4-FFF2-40B4-BE49-F238E27FC236}">
                    <a16:creationId xmlns:a16="http://schemas.microsoft.com/office/drawing/2014/main" id="{8AC5715A-4A1B-D94B-9F36-0CF79E451C94}"/>
                  </a:ext>
                </a:extLst>
              </p:cNvPr>
              <p:cNvSpPr/>
              <p:nvPr/>
            </p:nvSpPr>
            <p:spPr>
              <a:xfrm>
                <a:off x="3394875" y="3248325"/>
                <a:ext cx="121400" cy="121400"/>
              </a:xfrm>
              <a:custGeom>
                <a:avLst/>
                <a:gdLst/>
                <a:ahLst/>
                <a:cxnLst/>
                <a:rect l="0" t="0" r="0" b="0"/>
                <a:pathLst>
                  <a:path w="4856" h="4856" extrusionOk="0">
                    <a:moveTo>
                      <a:pt x="0" y="1"/>
                    </a:moveTo>
                    <a:lnTo>
                      <a:pt x="0" y="4856"/>
                    </a:lnTo>
                    <a:lnTo>
                      <a:pt x="4855" y="4856"/>
                    </a:lnTo>
                    <a:lnTo>
                      <a:pt x="4855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/>
              </a:p>
            </p:txBody>
          </p:sp>
          <p:sp>
            <p:nvSpPr>
              <p:cNvPr id="203" name="Shape 416">
                <a:extLst>
                  <a:ext uri="{FF2B5EF4-FFF2-40B4-BE49-F238E27FC236}">
                    <a16:creationId xmlns:a16="http://schemas.microsoft.com/office/drawing/2014/main" id="{42FDC003-F84B-AE4F-B5F1-4E07CD6167BF}"/>
                  </a:ext>
                </a:extLst>
              </p:cNvPr>
              <p:cNvSpPr/>
              <p:nvPr/>
            </p:nvSpPr>
            <p:spPr>
              <a:xfrm>
                <a:off x="3394875" y="3850375"/>
                <a:ext cx="121400" cy="121400"/>
              </a:xfrm>
              <a:custGeom>
                <a:avLst/>
                <a:gdLst/>
                <a:ahLst/>
                <a:cxnLst/>
                <a:rect l="0" t="0" r="0" b="0"/>
                <a:pathLst>
                  <a:path w="4856" h="4856" extrusionOk="0">
                    <a:moveTo>
                      <a:pt x="0" y="0"/>
                    </a:moveTo>
                    <a:lnTo>
                      <a:pt x="0" y="4856"/>
                    </a:lnTo>
                    <a:lnTo>
                      <a:pt x="4855" y="4856"/>
                    </a:lnTo>
                    <a:lnTo>
                      <a:pt x="4855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/>
              </a:p>
            </p:txBody>
          </p:sp>
          <p:sp>
            <p:nvSpPr>
              <p:cNvPr id="204" name="Shape 417">
                <a:extLst>
                  <a:ext uri="{FF2B5EF4-FFF2-40B4-BE49-F238E27FC236}">
                    <a16:creationId xmlns:a16="http://schemas.microsoft.com/office/drawing/2014/main" id="{41033DE2-6B2A-B842-ABFB-A45553D28725}"/>
                  </a:ext>
                </a:extLst>
              </p:cNvPr>
              <p:cNvSpPr/>
              <p:nvPr/>
            </p:nvSpPr>
            <p:spPr>
              <a:xfrm>
                <a:off x="3394875" y="4452425"/>
                <a:ext cx="121400" cy="121400"/>
              </a:xfrm>
              <a:custGeom>
                <a:avLst/>
                <a:gdLst/>
                <a:ahLst/>
                <a:cxnLst/>
                <a:rect l="0" t="0" r="0" b="0"/>
                <a:pathLst>
                  <a:path w="4856" h="4856" extrusionOk="0">
                    <a:moveTo>
                      <a:pt x="0" y="0"/>
                    </a:moveTo>
                    <a:lnTo>
                      <a:pt x="0" y="4855"/>
                    </a:lnTo>
                    <a:lnTo>
                      <a:pt x="4855" y="4855"/>
                    </a:lnTo>
                    <a:lnTo>
                      <a:pt x="4855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/>
              </a:p>
            </p:txBody>
          </p:sp>
          <p:sp>
            <p:nvSpPr>
              <p:cNvPr id="206" name="Shape 419">
                <a:extLst>
                  <a:ext uri="{FF2B5EF4-FFF2-40B4-BE49-F238E27FC236}">
                    <a16:creationId xmlns:a16="http://schemas.microsoft.com/office/drawing/2014/main" id="{BE2FF2CE-02C6-7348-9271-3466F06F2F1B}"/>
                  </a:ext>
                </a:extLst>
              </p:cNvPr>
              <p:cNvSpPr/>
              <p:nvPr/>
            </p:nvSpPr>
            <p:spPr>
              <a:xfrm>
                <a:off x="3545375" y="689650"/>
                <a:ext cx="121400" cy="121400"/>
              </a:xfrm>
              <a:custGeom>
                <a:avLst/>
                <a:gdLst/>
                <a:ahLst/>
                <a:cxnLst/>
                <a:rect l="0" t="0" r="0" b="0"/>
                <a:pathLst>
                  <a:path w="4856" h="4856" extrusionOk="0">
                    <a:moveTo>
                      <a:pt x="1" y="0"/>
                    </a:moveTo>
                    <a:lnTo>
                      <a:pt x="1" y="4855"/>
                    </a:lnTo>
                    <a:lnTo>
                      <a:pt x="4856" y="4855"/>
                    </a:lnTo>
                    <a:lnTo>
                      <a:pt x="485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/>
              </a:p>
            </p:txBody>
          </p:sp>
          <p:sp>
            <p:nvSpPr>
              <p:cNvPr id="207" name="Shape 420">
                <a:extLst>
                  <a:ext uri="{FF2B5EF4-FFF2-40B4-BE49-F238E27FC236}">
                    <a16:creationId xmlns:a16="http://schemas.microsoft.com/office/drawing/2014/main" id="{8C389447-B8D3-E14D-8F0C-8811408C0A74}"/>
                  </a:ext>
                </a:extLst>
              </p:cNvPr>
              <p:cNvSpPr/>
              <p:nvPr/>
            </p:nvSpPr>
            <p:spPr>
              <a:xfrm>
                <a:off x="3545375" y="1592700"/>
                <a:ext cx="121400" cy="121425"/>
              </a:xfrm>
              <a:custGeom>
                <a:avLst/>
                <a:gdLst/>
                <a:ahLst/>
                <a:cxnLst/>
                <a:rect l="0" t="0" r="0" b="0"/>
                <a:pathLst>
                  <a:path w="4856" h="4857" extrusionOk="0">
                    <a:moveTo>
                      <a:pt x="1" y="1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/>
              </a:p>
            </p:txBody>
          </p:sp>
          <p:sp>
            <p:nvSpPr>
              <p:cNvPr id="209" name="Shape 421">
                <a:extLst>
                  <a:ext uri="{FF2B5EF4-FFF2-40B4-BE49-F238E27FC236}">
                    <a16:creationId xmlns:a16="http://schemas.microsoft.com/office/drawing/2014/main" id="{0D804A81-2CE5-B64E-B97D-E002C50461FB}"/>
                  </a:ext>
                </a:extLst>
              </p:cNvPr>
              <p:cNvSpPr/>
              <p:nvPr/>
            </p:nvSpPr>
            <p:spPr>
              <a:xfrm>
                <a:off x="3545375" y="2646275"/>
                <a:ext cx="121400" cy="121425"/>
              </a:xfrm>
              <a:custGeom>
                <a:avLst/>
                <a:gdLst/>
                <a:ahLst/>
                <a:cxnLst/>
                <a:rect l="0" t="0" r="0" b="0"/>
                <a:pathLst>
                  <a:path w="4856" h="4857" extrusionOk="0">
                    <a:moveTo>
                      <a:pt x="1" y="1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/>
              </a:p>
            </p:txBody>
          </p:sp>
        </p:grpSp>
        <p:grpSp>
          <p:nvGrpSpPr>
            <p:cNvPr id="120" name="Shape 422">
              <a:extLst>
                <a:ext uri="{FF2B5EF4-FFF2-40B4-BE49-F238E27FC236}">
                  <a16:creationId xmlns:a16="http://schemas.microsoft.com/office/drawing/2014/main" id="{3AB6767A-732E-ED47-A280-1D1367C93EDE}"/>
                </a:ext>
              </a:extLst>
            </p:cNvPr>
            <p:cNvGrpSpPr/>
            <p:nvPr userDrawn="1"/>
          </p:nvGrpSpPr>
          <p:grpSpPr>
            <a:xfrm rot="10800000">
              <a:off x="8690983" y="3175"/>
              <a:ext cx="750045" cy="6658137"/>
              <a:chOff x="2943325" y="388373"/>
              <a:chExt cx="572950" cy="5086077"/>
            </a:xfrm>
            <a:solidFill>
              <a:schemeClr val="accent1">
                <a:lumMod val="40000"/>
                <a:lumOff val="60000"/>
              </a:schemeClr>
            </a:solidFill>
          </p:grpSpPr>
          <p:sp>
            <p:nvSpPr>
              <p:cNvPr id="121" name="Shape 470">
                <a:extLst>
                  <a:ext uri="{FF2B5EF4-FFF2-40B4-BE49-F238E27FC236}">
                    <a16:creationId xmlns:a16="http://schemas.microsoft.com/office/drawing/2014/main" id="{9D6AF094-99B8-F444-807D-1C9E7CD99293}"/>
                  </a:ext>
                </a:extLst>
              </p:cNvPr>
              <p:cNvSpPr/>
              <p:nvPr/>
            </p:nvSpPr>
            <p:spPr>
              <a:xfrm>
                <a:off x="3092722" y="1442478"/>
                <a:ext cx="121425" cy="121400"/>
              </a:xfrm>
              <a:custGeom>
                <a:avLst/>
                <a:gdLst/>
                <a:ahLst/>
                <a:cxnLst/>
                <a:rect l="0" t="0" r="0" b="0"/>
                <a:pathLst>
                  <a:path w="4857" h="4856" extrusionOk="0">
                    <a:moveTo>
                      <a:pt x="1" y="0"/>
                    </a:moveTo>
                    <a:lnTo>
                      <a:pt x="1" y="4855"/>
                    </a:lnTo>
                    <a:lnTo>
                      <a:pt x="4856" y="4855"/>
                    </a:lnTo>
                    <a:lnTo>
                      <a:pt x="485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/>
              </a:p>
            </p:txBody>
          </p:sp>
          <p:sp>
            <p:nvSpPr>
              <p:cNvPr id="122" name="Shape 477">
                <a:extLst>
                  <a:ext uri="{FF2B5EF4-FFF2-40B4-BE49-F238E27FC236}">
                    <a16:creationId xmlns:a16="http://schemas.microsoft.com/office/drawing/2014/main" id="{914204FA-A83F-B04D-8A2E-84DF95E68B47}"/>
                  </a:ext>
                </a:extLst>
              </p:cNvPr>
              <p:cNvSpPr/>
              <p:nvPr/>
            </p:nvSpPr>
            <p:spPr>
              <a:xfrm>
                <a:off x="3231812" y="4782942"/>
                <a:ext cx="121425" cy="121400"/>
              </a:xfrm>
              <a:custGeom>
                <a:avLst/>
                <a:gdLst/>
                <a:ahLst/>
                <a:cxnLst/>
                <a:rect l="0" t="0" r="0" b="0"/>
                <a:pathLst>
                  <a:path w="4857" h="4856" extrusionOk="0">
                    <a:moveTo>
                      <a:pt x="1" y="0"/>
                    </a:moveTo>
                    <a:lnTo>
                      <a:pt x="1" y="4855"/>
                    </a:lnTo>
                    <a:lnTo>
                      <a:pt x="4856" y="4855"/>
                    </a:lnTo>
                    <a:lnTo>
                      <a:pt x="485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/>
              </a:p>
            </p:txBody>
          </p:sp>
          <p:sp>
            <p:nvSpPr>
              <p:cNvPr id="123" name="Shape 479">
                <a:extLst>
                  <a:ext uri="{FF2B5EF4-FFF2-40B4-BE49-F238E27FC236}">
                    <a16:creationId xmlns:a16="http://schemas.microsoft.com/office/drawing/2014/main" id="{552F44B2-02E4-FB42-8636-724D08C92226}"/>
                  </a:ext>
                </a:extLst>
              </p:cNvPr>
              <p:cNvSpPr/>
              <p:nvPr/>
            </p:nvSpPr>
            <p:spPr>
              <a:xfrm>
                <a:off x="2943460" y="4909765"/>
                <a:ext cx="121425" cy="121400"/>
              </a:xfrm>
              <a:custGeom>
                <a:avLst/>
                <a:gdLst/>
                <a:ahLst/>
                <a:cxnLst/>
                <a:rect l="0" t="0" r="0" b="0"/>
                <a:pathLst>
                  <a:path w="4857" h="4856" extrusionOk="0">
                    <a:moveTo>
                      <a:pt x="1" y="1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/>
              </a:p>
            </p:txBody>
          </p:sp>
          <p:sp>
            <p:nvSpPr>
              <p:cNvPr id="124" name="Shape 482">
                <a:extLst>
                  <a:ext uri="{FF2B5EF4-FFF2-40B4-BE49-F238E27FC236}">
                    <a16:creationId xmlns:a16="http://schemas.microsoft.com/office/drawing/2014/main" id="{60C98A2A-997B-4E47-84AD-8F0AB308586F}"/>
                  </a:ext>
                </a:extLst>
              </p:cNvPr>
              <p:cNvSpPr/>
              <p:nvPr/>
            </p:nvSpPr>
            <p:spPr>
              <a:xfrm>
                <a:off x="3098003" y="986503"/>
                <a:ext cx="121400" cy="121400"/>
              </a:xfrm>
              <a:custGeom>
                <a:avLst/>
                <a:gdLst/>
                <a:ahLst/>
                <a:cxnLst/>
                <a:rect l="0" t="0" r="0" b="0"/>
                <a:pathLst>
                  <a:path w="4856" h="4856" extrusionOk="0">
                    <a:moveTo>
                      <a:pt x="0" y="1"/>
                    </a:moveTo>
                    <a:lnTo>
                      <a:pt x="0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/>
              </a:p>
            </p:txBody>
          </p:sp>
          <p:sp>
            <p:nvSpPr>
              <p:cNvPr id="125" name="Shape 485">
                <a:extLst>
                  <a:ext uri="{FF2B5EF4-FFF2-40B4-BE49-F238E27FC236}">
                    <a16:creationId xmlns:a16="http://schemas.microsoft.com/office/drawing/2014/main" id="{F0BB61EE-19EE-F24C-9622-9244B7A33EDA}"/>
                  </a:ext>
                </a:extLst>
              </p:cNvPr>
              <p:cNvSpPr/>
              <p:nvPr/>
            </p:nvSpPr>
            <p:spPr>
              <a:xfrm>
                <a:off x="3256763" y="2346586"/>
                <a:ext cx="121400" cy="121400"/>
              </a:xfrm>
              <a:custGeom>
                <a:avLst/>
                <a:gdLst/>
                <a:ahLst/>
                <a:cxnLst/>
                <a:rect l="0" t="0" r="0" b="0"/>
                <a:pathLst>
                  <a:path w="4856" h="4856" extrusionOk="0">
                    <a:moveTo>
                      <a:pt x="0" y="1"/>
                    </a:moveTo>
                    <a:lnTo>
                      <a:pt x="0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/>
              </a:p>
            </p:txBody>
          </p:sp>
          <p:sp>
            <p:nvSpPr>
              <p:cNvPr id="126" name="Shape 488">
                <a:extLst>
                  <a:ext uri="{FF2B5EF4-FFF2-40B4-BE49-F238E27FC236}">
                    <a16:creationId xmlns:a16="http://schemas.microsoft.com/office/drawing/2014/main" id="{2BBE4A46-E56B-2549-987E-351610A62325}"/>
                  </a:ext>
                </a:extLst>
              </p:cNvPr>
              <p:cNvSpPr/>
              <p:nvPr/>
            </p:nvSpPr>
            <p:spPr>
              <a:xfrm>
                <a:off x="2944656" y="4008555"/>
                <a:ext cx="121400" cy="121400"/>
              </a:xfrm>
              <a:custGeom>
                <a:avLst/>
                <a:gdLst/>
                <a:ahLst/>
                <a:cxnLst/>
                <a:rect l="0" t="0" r="0" b="0"/>
                <a:pathLst>
                  <a:path w="4856" h="4856" extrusionOk="0">
                    <a:moveTo>
                      <a:pt x="0" y="0"/>
                    </a:moveTo>
                    <a:lnTo>
                      <a:pt x="0" y="4855"/>
                    </a:lnTo>
                    <a:lnTo>
                      <a:pt x="4856" y="4855"/>
                    </a:lnTo>
                    <a:lnTo>
                      <a:pt x="485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/>
              </a:p>
            </p:txBody>
          </p:sp>
          <p:sp>
            <p:nvSpPr>
              <p:cNvPr id="127" name="Shape 490">
                <a:extLst>
                  <a:ext uri="{FF2B5EF4-FFF2-40B4-BE49-F238E27FC236}">
                    <a16:creationId xmlns:a16="http://schemas.microsoft.com/office/drawing/2014/main" id="{692A078D-96F1-5747-BE24-D248D15F8B0F}"/>
                  </a:ext>
                </a:extLst>
              </p:cNvPr>
              <p:cNvSpPr/>
              <p:nvPr/>
            </p:nvSpPr>
            <p:spPr>
              <a:xfrm>
                <a:off x="2944568" y="4451583"/>
                <a:ext cx="121400" cy="121400"/>
              </a:xfrm>
              <a:custGeom>
                <a:avLst/>
                <a:gdLst/>
                <a:ahLst/>
                <a:cxnLst/>
                <a:rect l="0" t="0" r="0" b="0"/>
                <a:pathLst>
                  <a:path w="4856" h="4856" extrusionOk="0">
                    <a:moveTo>
                      <a:pt x="0" y="1"/>
                    </a:moveTo>
                    <a:lnTo>
                      <a:pt x="0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/>
              </a:p>
            </p:txBody>
          </p:sp>
          <p:sp>
            <p:nvSpPr>
              <p:cNvPr id="128" name="Shape 492">
                <a:extLst>
                  <a:ext uri="{FF2B5EF4-FFF2-40B4-BE49-F238E27FC236}">
                    <a16:creationId xmlns:a16="http://schemas.microsoft.com/office/drawing/2014/main" id="{920B50B6-89EA-8248-8836-29FE87BD3462}"/>
                  </a:ext>
                </a:extLst>
              </p:cNvPr>
              <p:cNvSpPr/>
              <p:nvPr/>
            </p:nvSpPr>
            <p:spPr>
              <a:xfrm>
                <a:off x="2943460" y="5353050"/>
                <a:ext cx="121400" cy="121400"/>
              </a:xfrm>
              <a:custGeom>
                <a:avLst/>
                <a:gdLst/>
                <a:ahLst/>
                <a:cxnLst/>
                <a:rect l="0" t="0" r="0" b="0"/>
                <a:pathLst>
                  <a:path w="4856" h="4856" extrusionOk="0">
                    <a:moveTo>
                      <a:pt x="0" y="1"/>
                    </a:moveTo>
                    <a:lnTo>
                      <a:pt x="0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/>
              </a:p>
            </p:txBody>
          </p:sp>
          <p:sp>
            <p:nvSpPr>
              <p:cNvPr id="129" name="Shape 495">
                <a:extLst>
                  <a:ext uri="{FF2B5EF4-FFF2-40B4-BE49-F238E27FC236}">
                    <a16:creationId xmlns:a16="http://schemas.microsoft.com/office/drawing/2014/main" id="{33C5CBD8-E858-0D4C-B6D5-0BE4FC94DBE1}"/>
                  </a:ext>
                </a:extLst>
              </p:cNvPr>
              <p:cNvSpPr/>
              <p:nvPr/>
            </p:nvSpPr>
            <p:spPr>
              <a:xfrm>
                <a:off x="3242449" y="1885383"/>
                <a:ext cx="121425" cy="121400"/>
              </a:xfrm>
              <a:custGeom>
                <a:avLst/>
                <a:gdLst/>
                <a:ahLst/>
                <a:cxnLst/>
                <a:rect l="0" t="0" r="0" b="0"/>
                <a:pathLst>
                  <a:path w="4857" h="4856" extrusionOk="0">
                    <a:moveTo>
                      <a:pt x="1" y="0"/>
                    </a:moveTo>
                    <a:lnTo>
                      <a:pt x="1" y="4855"/>
                    </a:lnTo>
                    <a:lnTo>
                      <a:pt x="4856" y="4855"/>
                    </a:lnTo>
                    <a:lnTo>
                      <a:pt x="485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dirty="0"/>
              </a:p>
            </p:txBody>
          </p:sp>
          <p:sp>
            <p:nvSpPr>
              <p:cNvPr id="130" name="Shape 497">
                <a:extLst>
                  <a:ext uri="{FF2B5EF4-FFF2-40B4-BE49-F238E27FC236}">
                    <a16:creationId xmlns:a16="http://schemas.microsoft.com/office/drawing/2014/main" id="{075E0024-3771-F44C-A3B5-462024921D0A}"/>
                  </a:ext>
                </a:extLst>
              </p:cNvPr>
              <p:cNvSpPr/>
              <p:nvPr/>
            </p:nvSpPr>
            <p:spPr>
              <a:xfrm>
                <a:off x="3093332" y="2952360"/>
                <a:ext cx="121425" cy="121425"/>
              </a:xfrm>
              <a:custGeom>
                <a:avLst/>
                <a:gdLst/>
                <a:ahLst/>
                <a:cxnLst/>
                <a:rect l="0" t="0" r="0" b="0"/>
                <a:pathLst>
                  <a:path w="4857" h="4857" extrusionOk="0">
                    <a:moveTo>
                      <a:pt x="1" y="1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/>
              </a:p>
            </p:txBody>
          </p:sp>
          <p:sp>
            <p:nvSpPr>
              <p:cNvPr id="131" name="Shape 498">
                <a:extLst>
                  <a:ext uri="{FF2B5EF4-FFF2-40B4-BE49-F238E27FC236}">
                    <a16:creationId xmlns:a16="http://schemas.microsoft.com/office/drawing/2014/main" id="{C9F336EF-5C54-F54E-B18E-3DD08060132A}"/>
                  </a:ext>
                </a:extLst>
              </p:cNvPr>
              <p:cNvSpPr/>
              <p:nvPr/>
            </p:nvSpPr>
            <p:spPr>
              <a:xfrm>
                <a:off x="3242449" y="3245537"/>
                <a:ext cx="121425" cy="121425"/>
              </a:xfrm>
              <a:custGeom>
                <a:avLst/>
                <a:gdLst/>
                <a:ahLst/>
                <a:cxnLst/>
                <a:rect l="0" t="0" r="0" b="0"/>
                <a:pathLst>
                  <a:path w="4857" h="4857" extrusionOk="0">
                    <a:moveTo>
                      <a:pt x="1" y="1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/>
              </a:p>
            </p:txBody>
          </p:sp>
          <p:sp>
            <p:nvSpPr>
              <p:cNvPr id="132" name="Shape 503">
                <a:extLst>
                  <a:ext uri="{FF2B5EF4-FFF2-40B4-BE49-F238E27FC236}">
                    <a16:creationId xmlns:a16="http://schemas.microsoft.com/office/drawing/2014/main" id="{C6C56F02-35F3-7B46-B124-8730B2CAB19B}"/>
                  </a:ext>
                </a:extLst>
              </p:cNvPr>
              <p:cNvSpPr/>
              <p:nvPr/>
            </p:nvSpPr>
            <p:spPr>
              <a:xfrm>
                <a:off x="3241589" y="544318"/>
                <a:ext cx="121400" cy="121400"/>
              </a:xfrm>
              <a:custGeom>
                <a:avLst/>
                <a:gdLst/>
                <a:ahLst/>
                <a:cxnLst/>
                <a:rect l="0" t="0" r="0" b="0"/>
                <a:pathLst>
                  <a:path w="4856" h="4856" extrusionOk="0">
                    <a:moveTo>
                      <a:pt x="0" y="0"/>
                    </a:moveTo>
                    <a:lnTo>
                      <a:pt x="0" y="4856"/>
                    </a:lnTo>
                    <a:lnTo>
                      <a:pt x="4855" y="4856"/>
                    </a:lnTo>
                    <a:lnTo>
                      <a:pt x="4855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/>
              </a:p>
            </p:txBody>
          </p:sp>
          <p:sp>
            <p:nvSpPr>
              <p:cNvPr id="133" name="Shape 504">
                <a:extLst>
                  <a:ext uri="{FF2B5EF4-FFF2-40B4-BE49-F238E27FC236}">
                    <a16:creationId xmlns:a16="http://schemas.microsoft.com/office/drawing/2014/main" id="{BCF00371-5779-C74D-911C-8F3EA80EB492}"/>
                  </a:ext>
                </a:extLst>
              </p:cNvPr>
              <p:cNvSpPr/>
              <p:nvPr/>
            </p:nvSpPr>
            <p:spPr>
              <a:xfrm>
                <a:off x="2943460" y="1139507"/>
                <a:ext cx="121400" cy="121400"/>
              </a:xfrm>
              <a:custGeom>
                <a:avLst/>
                <a:gdLst/>
                <a:ahLst/>
                <a:cxnLst/>
                <a:rect l="0" t="0" r="0" b="0"/>
                <a:pathLst>
                  <a:path w="4856" h="4856" extrusionOk="0">
                    <a:moveTo>
                      <a:pt x="0" y="1"/>
                    </a:moveTo>
                    <a:lnTo>
                      <a:pt x="0" y="4856"/>
                    </a:lnTo>
                    <a:lnTo>
                      <a:pt x="4855" y="4856"/>
                    </a:lnTo>
                    <a:lnTo>
                      <a:pt x="4855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/>
              </a:p>
            </p:txBody>
          </p:sp>
          <p:sp>
            <p:nvSpPr>
              <p:cNvPr id="134" name="Shape 505">
                <a:extLst>
                  <a:ext uri="{FF2B5EF4-FFF2-40B4-BE49-F238E27FC236}">
                    <a16:creationId xmlns:a16="http://schemas.microsoft.com/office/drawing/2014/main" id="{886630C9-EE78-DF43-B978-95267922B2F6}"/>
                  </a:ext>
                </a:extLst>
              </p:cNvPr>
              <p:cNvSpPr/>
              <p:nvPr/>
            </p:nvSpPr>
            <p:spPr>
              <a:xfrm>
                <a:off x="3243856" y="1141175"/>
                <a:ext cx="121400" cy="121400"/>
              </a:xfrm>
              <a:custGeom>
                <a:avLst/>
                <a:gdLst/>
                <a:ahLst/>
                <a:cxnLst/>
                <a:rect l="0" t="0" r="0" b="0"/>
                <a:pathLst>
                  <a:path w="4856" h="4856" extrusionOk="0">
                    <a:moveTo>
                      <a:pt x="0" y="1"/>
                    </a:moveTo>
                    <a:lnTo>
                      <a:pt x="0" y="4856"/>
                    </a:lnTo>
                    <a:lnTo>
                      <a:pt x="4855" y="4856"/>
                    </a:lnTo>
                    <a:lnTo>
                      <a:pt x="4855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/>
              </a:p>
            </p:txBody>
          </p:sp>
          <p:sp>
            <p:nvSpPr>
              <p:cNvPr id="135" name="Shape 506">
                <a:extLst>
                  <a:ext uri="{FF2B5EF4-FFF2-40B4-BE49-F238E27FC236}">
                    <a16:creationId xmlns:a16="http://schemas.microsoft.com/office/drawing/2014/main" id="{761B2FA4-F442-FA4D-9195-E8EEC1FF37A6}"/>
                  </a:ext>
                </a:extLst>
              </p:cNvPr>
              <p:cNvSpPr/>
              <p:nvPr/>
            </p:nvSpPr>
            <p:spPr>
              <a:xfrm>
                <a:off x="2943459" y="1743633"/>
                <a:ext cx="121400" cy="121400"/>
              </a:xfrm>
              <a:custGeom>
                <a:avLst/>
                <a:gdLst/>
                <a:ahLst/>
                <a:cxnLst/>
                <a:rect l="0" t="0" r="0" b="0"/>
                <a:pathLst>
                  <a:path w="4856" h="4856" extrusionOk="0">
                    <a:moveTo>
                      <a:pt x="0" y="1"/>
                    </a:moveTo>
                    <a:lnTo>
                      <a:pt x="0" y="4856"/>
                    </a:lnTo>
                    <a:lnTo>
                      <a:pt x="4855" y="4856"/>
                    </a:lnTo>
                    <a:lnTo>
                      <a:pt x="4855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/>
              </a:p>
            </p:txBody>
          </p:sp>
          <p:sp>
            <p:nvSpPr>
              <p:cNvPr id="136" name="Shape 507">
                <a:extLst>
                  <a:ext uri="{FF2B5EF4-FFF2-40B4-BE49-F238E27FC236}">
                    <a16:creationId xmlns:a16="http://schemas.microsoft.com/office/drawing/2014/main" id="{9DBD7596-CB04-354A-8143-09B1DB9CD959}"/>
                  </a:ext>
                </a:extLst>
              </p:cNvPr>
              <p:cNvSpPr/>
              <p:nvPr/>
            </p:nvSpPr>
            <p:spPr>
              <a:xfrm>
                <a:off x="2944568" y="2952300"/>
                <a:ext cx="121400" cy="121400"/>
              </a:xfrm>
              <a:custGeom>
                <a:avLst/>
                <a:gdLst/>
                <a:ahLst/>
                <a:cxnLst/>
                <a:rect l="0" t="0" r="0" b="0"/>
                <a:pathLst>
                  <a:path w="4856" h="4856" extrusionOk="0">
                    <a:moveTo>
                      <a:pt x="0" y="0"/>
                    </a:moveTo>
                    <a:lnTo>
                      <a:pt x="0" y="4855"/>
                    </a:lnTo>
                    <a:lnTo>
                      <a:pt x="4855" y="4855"/>
                    </a:lnTo>
                    <a:lnTo>
                      <a:pt x="4855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/>
              </a:p>
            </p:txBody>
          </p:sp>
          <p:sp>
            <p:nvSpPr>
              <p:cNvPr id="137" name="Shape 509">
                <a:extLst>
                  <a:ext uri="{FF2B5EF4-FFF2-40B4-BE49-F238E27FC236}">
                    <a16:creationId xmlns:a16="http://schemas.microsoft.com/office/drawing/2014/main" id="{F023C63E-6D0F-1E41-A474-F7FD6A9E5D75}"/>
                  </a:ext>
                </a:extLst>
              </p:cNvPr>
              <p:cNvSpPr/>
              <p:nvPr/>
            </p:nvSpPr>
            <p:spPr>
              <a:xfrm>
                <a:off x="3236008" y="4156636"/>
                <a:ext cx="121400" cy="121425"/>
              </a:xfrm>
              <a:custGeom>
                <a:avLst/>
                <a:gdLst/>
                <a:ahLst/>
                <a:cxnLst/>
                <a:rect l="0" t="0" r="0" b="0"/>
                <a:pathLst>
                  <a:path w="4856" h="4857" extrusionOk="0">
                    <a:moveTo>
                      <a:pt x="0" y="1"/>
                    </a:moveTo>
                    <a:lnTo>
                      <a:pt x="0" y="4856"/>
                    </a:lnTo>
                    <a:lnTo>
                      <a:pt x="4855" y="4856"/>
                    </a:lnTo>
                    <a:lnTo>
                      <a:pt x="4855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/>
              </a:p>
            </p:txBody>
          </p:sp>
          <p:sp>
            <p:nvSpPr>
              <p:cNvPr id="138" name="Shape 510">
                <a:extLst>
                  <a:ext uri="{FF2B5EF4-FFF2-40B4-BE49-F238E27FC236}">
                    <a16:creationId xmlns:a16="http://schemas.microsoft.com/office/drawing/2014/main" id="{D2374A59-C0AF-984A-A9E5-705EAD4EC926}"/>
                  </a:ext>
                </a:extLst>
              </p:cNvPr>
              <p:cNvSpPr/>
              <p:nvPr/>
            </p:nvSpPr>
            <p:spPr>
              <a:xfrm>
                <a:off x="3095050" y="388373"/>
                <a:ext cx="121400" cy="121400"/>
              </a:xfrm>
              <a:custGeom>
                <a:avLst/>
                <a:gdLst/>
                <a:ahLst/>
                <a:cxnLst/>
                <a:rect l="0" t="0" r="0" b="0"/>
                <a:pathLst>
                  <a:path w="4856" h="4856" extrusionOk="0">
                    <a:moveTo>
                      <a:pt x="1" y="0"/>
                    </a:moveTo>
                    <a:lnTo>
                      <a:pt x="1" y="4855"/>
                    </a:lnTo>
                    <a:lnTo>
                      <a:pt x="4856" y="4855"/>
                    </a:lnTo>
                    <a:lnTo>
                      <a:pt x="485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/>
              </a:p>
            </p:txBody>
          </p:sp>
          <p:sp>
            <p:nvSpPr>
              <p:cNvPr id="139" name="Shape 511">
                <a:extLst>
                  <a:ext uri="{FF2B5EF4-FFF2-40B4-BE49-F238E27FC236}">
                    <a16:creationId xmlns:a16="http://schemas.microsoft.com/office/drawing/2014/main" id="{0AA934E7-9A21-2A4D-A424-B44A13C331E8}"/>
                  </a:ext>
                </a:extLst>
              </p:cNvPr>
              <p:cNvSpPr/>
              <p:nvPr/>
            </p:nvSpPr>
            <p:spPr>
              <a:xfrm>
                <a:off x="3097165" y="1291701"/>
                <a:ext cx="121400" cy="121400"/>
              </a:xfrm>
              <a:custGeom>
                <a:avLst/>
                <a:gdLst/>
                <a:ahLst/>
                <a:cxnLst/>
                <a:rect l="0" t="0" r="0" b="0"/>
                <a:pathLst>
                  <a:path w="4856" h="4856" extrusionOk="0">
                    <a:moveTo>
                      <a:pt x="1" y="0"/>
                    </a:moveTo>
                    <a:lnTo>
                      <a:pt x="1" y="4855"/>
                    </a:lnTo>
                    <a:lnTo>
                      <a:pt x="4856" y="4855"/>
                    </a:lnTo>
                    <a:lnTo>
                      <a:pt x="485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/>
              </a:p>
            </p:txBody>
          </p:sp>
          <p:sp>
            <p:nvSpPr>
              <p:cNvPr id="140" name="Shape 512">
                <a:extLst>
                  <a:ext uri="{FF2B5EF4-FFF2-40B4-BE49-F238E27FC236}">
                    <a16:creationId xmlns:a16="http://schemas.microsoft.com/office/drawing/2014/main" id="{04BE46DA-4A36-CB4E-BE22-E7233AAC2A9B}"/>
                  </a:ext>
                </a:extLst>
              </p:cNvPr>
              <p:cNvSpPr/>
              <p:nvPr/>
            </p:nvSpPr>
            <p:spPr>
              <a:xfrm>
                <a:off x="2943460" y="1900341"/>
                <a:ext cx="121400" cy="121400"/>
              </a:xfrm>
              <a:custGeom>
                <a:avLst/>
                <a:gdLst/>
                <a:ahLst/>
                <a:cxnLst/>
                <a:rect l="0" t="0" r="0" b="0"/>
                <a:pathLst>
                  <a:path w="4856" h="4856" extrusionOk="0">
                    <a:moveTo>
                      <a:pt x="1" y="1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/>
              </a:p>
            </p:txBody>
          </p:sp>
          <p:sp>
            <p:nvSpPr>
              <p:cNvPr id="142" name="Shape 515">
                <a:extLst>
                  <a:ext uri="{FF2B5EF4-FFF2-40B4-BE49-F238E27FC236}">
                    <a16:creationId xmlns:a16="http://schemas.microsoft.com/office/drawing/2014/main" id="{3DD9F318-639B-4D47-B919-4D11EC3081F9}"/>
                  </a:ext>
                </a:extLst>
              </p:cNvPr>
              <p:cNvSpPr/>
              <p:nvPr/>
            </p:nvSpPr>
            <p:spPr>
              <a:xfrm>
                <a:off x="2943460" y="687477"/>
                <a:ext cx="121400" cy="121400"/>
              </a:xfrm>
              <a:custGeom>
                <a:avLst/>
                <a:gdLst/>
                <a:ahLst/>
                <a:cxnLst/>
                <a:rect l="0" t="0" r="0" b="0"/>
                <a:pathLst>
                  <a:path w="4856" h="4856" extrusionOk="0">
                    <a:moveTo>
                      <a:pt x="0" y="0"/>
                    </a:moveTo>
                    <a:lnTo>
                      <a:pt x="0" y="4855"/>
                    </a:lnTo>
                    <a:lnTo>
                      <a:pt x="4855" y="4855"/>
                    </a:lnTo>
                    <a:lnTo>
                      <a:pt x="4855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/>
              </a:p>
            </p:txBody>
          </p:sp>
          <p:sp>
            <p:nvSpPr>
              <p:cNvPr id="143" name="Shape 517">
                <a:extLst>
                  <a:ext uri="{FF2B5EF4-FFF2-40B4-BE49-F238E27FC236}">
                    <a16:creationId xmlns:a16="http://schemas.microsoft.com/office/drawing/2014/main" id="{BB5CD73D-867B-B144-87CF-F8AC575FC7E6}"/>
                  </a:ext>
                </a:extLst>
              </p:cNvPr>
              <p:cNvSpPr/>
              <p:nvPr/>
            </p:nvSpPr>
            <p:spPr>
              <a:xfrm>
                <a:off x="3097527" y="2494393"/>
                <a:ext cx="121400" cy="121400"/>
              </a:xfrm>
              <a:custGeom>
                <a:avLst/>
                <a:gdLst/>
                <a:ahLst/>
                <a:cxnLst/>
                <a:rect l="0" t="0" r="0" b="0"/>
                <a:pathLst>
                  <a:path w="4856" h="4856" extrusionOk="0">
                    <a:moveTo>
                      <a:pt x="0" y="0"/>
                    </a:moveTo>
                    <a:lnTo>
                      <a:pt x="0" y="4855"/>
                    </a:lnTo>
                    <a:lnTo>
                      <a:pt x="4855" y="4855"/>
                    </a:lnTo>
                    <a:lnTo>
                      <a:pt x="4855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/>
              </a:p>
            </p:txBody>
          </p:sp>
          <p:sp>
            <p:nvSpPr>
              <p:cNvPr id="144" name="Shape 518">
                <a:extLst>
                  <a:ext uri="{FF2B5EF4-FFF2-40B4-BE49-F238E27FC236}">
                    <a16:creationId xmlns:a16="http://schemas.microsoft.com/office/drawing/2014/main" id="{12C1CD17-6489-CA49-B15B-1E363AF4EB74}"/>
                  </a:ext>
                </a:extLst>
              </p:cNvPr>
              <p:cNvSpPr/>
              <p:nvPr/>
            </p:nvSpPr>
            <p:spPr>
              <a:xfrm>
                <a:off x="2944656" y="3397443"/>
                <a:ext cx="121400" cy="121400"/>
              </a:xfrm>
              <a:custGeom>
                <a:avLst/>
                <a:gdLst/>
                <a:ahLst/>
                <a:cxnLst/>
                <a:rect l="0" t="0" r="0" b="0"/>
                <a:pathLst>
                  <a:path w="4856" h="4856" extrusionOk="0">
                    <a:moveTo>
                      <a:pt x="0" y="1"/>
                    </a:moveTo>
                    <a:lnTo>
                      <a:pt x="0" y="4856"/>
                    </a:lnTo>
                    <a:lnTo>
                      <a:pt x="4855" y="4856"/>
                    </a:lnTo>
                    <a:lnTo>
                      <a:pt x="4855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/>
              </a:p>
            </p:txBody>
          </p:sp>
          <p:sp>
            <p:nvSpPr>
              <p:cNvPr id="145" name="Shape 519">
                <a:extLst>
                  <a:ext uri="{FF2B5EF4-FFF2-40B4-BE49-F238E27FC236}">
                    <a16:creationId xmlns:a16="http://schemas.microsoft.com/office/drawing/2014/main" id="{D7344B20-E9E9-4E43-941E-59265D9CBD99}"/>
                  </a:ext>
                </a:extLst>
              </p:cNvPr>
              <p:cNvSpPr/>
              <p:nvPr/>
            </p:nvSpPr>
            <p:spPr>
              <a:xfrm>
                <a:off x="3097528" y="3848993"/>
                <a:ext cx="121400" cy="121400"/>
              </a:xfrm>
              <a:custGeom>
                <a:avLst/>
                <a:gdLst/>
                <a:ahLst/>
                <a:cxnLst/>
                <a:rect l="0" t="0" r="0" b="0"/>
                <a:pathLst>
                  <a:path w="4856" h="4856" extrusionOk="0">
                    <a:moveTo>
                      <a:pt x="0" y="0"/>
                    </a:moveTo>
                    <a:lnTo>
                      <a:pt x="0" y="4855"/>
                    </a:lnTo>
                    <a:lnTo>
                      <a:pt x="4855" y="4855"/>
                    </a:lnTo>
                    <a:lnTo>
                      <a:pt x="4855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/>
              </a:p>
            </p:txBody>
          </p:sp>
          <p:sp>
            <p:nvSpPr>
              <p:cNvPr id="146" name="Shape 520">
                <a:extLst>
                  <a:ext uri="{FF2B5EF4-FFF2-40B4-BE49-F238E27FC236}">
                    <a16:creationId xmlns:a16="http://schemas.microsoft.com/office/drawing/2014/main" id="{0D0F0BB5-9D53-7441-B85C-8242202A4F1C}"/>
                  </a:ext>
                </a:extLst>
              </p:cNvPr>
              <p:cNvSpPr/>
              <p:nvPr/>
            </p:nvSpPr>
            <p:spPr>
              <a:xfrm>
                <a:off x="2944568" y="4610248"/>
                <a:ext cx="121400" cy="121400"/>
              </a:xfrm>
              <a:custGeom>
                <a:avLst/>
                <a:gdLst/>
                <a:ahLst/>
                <a:cxnLst/>
                <a:rect l="0" t="0" r="0" b="0"/>
                <a:pathLst>
                  <a:path w="4856" h="4856" extrusionOk="0">
                    <a:moveTo>
                      <a:pt x="1" y="1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dirty="0"/>
              </a:p>
            </p:txBody>
          </p:sp>
          <p:sp>
            <p:nvSpPr>
              <p:cNvPr id="147" name="Shape 521">
                <a:extLst>
                  <a:ext uri="{FF2B5EF4-FFF2-40B4-BE49-F238E27FC236}">
                    <a16:creationId xmlns:a16="http://schemas.microsoft.com/office/drawing/2014/main" id="{76DCE2D5-FD4C-2340-8F63-C7BDC1CE1C5E}"/>
                  </a:ext>
                </a:extLst>
              </p:cNvPr>
              <p:cNvSpPr/>
              <p:nvPr/>
            </p:nvSpPr>
            <p:spPr>
              <a:xfrm>
                <a:off x="2943325" y="1442200"/>
                <a:ext cx="121425" cy="121400"/>
              </a:xfrm>
              <a:custGeom>
                <a:avLst/>
                <a:gdLst/>
                <a:ahLst/>
                <a:cxnLst/>
                <a:rect l="0" t="0" r="0" b="0"/>
                <a:pathLst>
                  <a:path w="4857" h="4856" extrusionOk="0">
                    <a:moveTo>
                      <a:pt x="1" y="0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/>
              </a:p>
            </p:txBody>
          </p:sp>
          <p:sp>
            <p:nvSpPr>
              <p:cNvPr id="148" name="Shape 522">
                <a:extLst>
                  <a:ext uri="{FF2B5EF4-FFF2-40B4-BE49-F238E27FC236}">
                    <a16:creationId xmlns:a16="http://schemas.microsoft.com/office/drawing/2014/main" id="{DC78CA82-A889-F641-AE73-F6FF4996C87F}"/>
                  </a:ext>
                </a:extLst>
              </p:cNvPr>
              <p:cNvSpPr/>
              <p:nvPr/>
            </p:nvSpPr>
            <p:spPr>
              <a:xfrm>
                <a:off x="2943325" y="2646275"/>
                <a:ext cx="121425" cy="121425"/>
              </a:xfrm>
              <a:custGeom>
                <a:avLst/>
                <a:gdLst/>
                <a:ahLst/>
                <a:cxnLst/>
                <a:rect l="0" t="0" r="0" b="0"/>
                <a:pathLst>
                  <a:path w="4857" h="4857" extrusionOk="0">
                    <a:moveTo>
                      <a:pt x="1" y="1"/>
                    </a:moveTo>
                    <a:lnTo>
                      <a:pt x="1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/>
              </a:p>
            </p:txBody>
          </p:sp>
          <p:sp>
            <p:nvSpPr>
              <p:cNvPr id="149" name="Shape 523">
                <a:extLst>
                  <a:ext uri="{FF2B5EF4-FFF2-40B4-BE49-F238E27FC236}">
                    <a16:creationId xmlns:a16="http://schemas.microsoft.com/office/drawing/2014/main" id="{02C72241-CACC-3442-8F04-0870B2EB06BD}"/>
                  </a:ext>
                </a:extLst>
              </p:cNvPr>
              <p:cNvSpPr/>
              <p:nvPr/>
            </p:nvSpPr>
            <p:spPr>
              <a:xfrm>
                <a:off x="3093850" y="5054450"/>
                <a:ext cx="121400" cy="121425"/>
              </a:xfrm>
              <a:custGeom>
                <a:avLst/>
                <a:gdLst/>
                <a:ahLst/>
                <a:cxnLst/>
                <a:rect l="0" t="0" r="0" b="0"/>
                <a:pathLst>
                  <a:path w="4856" h="4857" extrusionOk="0">
                    <a:moveTo>
                      <a:pt x="0" y="1"/>
                    </a:moveTo>
                    <a:lnTo>
                      <a:pt x="0" y="4856"/>
                    </a:lnTo>
                    <a:lnTo>
                      <a:pt x="4856" y="4856"/>
                    </a:lnTo>
                    <a:lnTo>
                      <a:pt x="485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/>
              </a:p>
            </p:txBody>
          </p:sp>
          <p:sp>
            <p:nvSpPr>
              <p:cNvPr id="150" name="Shape 524">
                <a:extLst>
                  <a:ext uri="{FF2B5EF4-FFF2-40B4-BE49-F238E27FC236}">
                    <a16:creationId xmlns:a16="http://schemas.microsoft.com/office/drawing/2014/main" id="{BF06D3A2-BF07-B549-A189-67391502A34D}"/>
                  </a:ext>
                </a:extLst>
              </p:cNvPr>
              <p:cNvSpPr/>
              <p:nvPr/>
            </p:nvSpPr>
            <p:spPr>
              <a:xfrm>
                <a:off x="3394875" y="2495775"/>
                <a:ext cx="121400" cy="121400"/>
              </a:xfrm>
              <a:custGeom>
                <a:avLst/>
                <a:gdLst/>
                <a:ahLst/>
                <a:cxnLst/>
                <a:rect l="0" t="0" r="0" b="0"/>
                <a:pathLst>
                  <a:path w="4856" h="4856" extrusionOk="0">
                    <a:moveTo>
                      <a:pt x="0" y="1"/>
                    </a:moveTo>
                    <a:lnTo>
                      <a:pt x="0" y="4856"/>
                    </a:lnTo>
                    <a:lnTo>
                      <a:pt x="4855" y="4856"/>
                    </a:lnTo>
                    <a:lnTo>
                      <a:pt x="4855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/>
              </a:p>
            </p:txBody>
          </p:sp>
        </p:grpSp>
      </p:grpSp>
      <p:pic>
        <p:nvPicPr>
          <p:cNvPr id="10" name="Immagin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4655" y="6273936"/>
            <a:ext cx="3123036" cy="481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6193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A36BF7A-CEF8-854C-A3E2-A0E6F4985B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409" y="126090"/>
            <a:ext cx="11747184" cy="85407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4000" b="1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4019B8F-36D4-7F40-B479-631BE1111E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389" y="1077135"/>
            <a:ext cx="11747207" cy="5033700"/>
          </a:xfrm>
        </p:spPr>
        <p:txBody>
          <a:bodyPr/>
          <a:lstStyle>
            <a:lvl1pPr marL="171446" indent="-171446">
              <a:buClr>
                <a:schemeClr val="accent6">
                  <a:lumMod val="50000"/>
                </a:schemeClr>
              </a:buClr>
              <a:buFont typeface="Wingdings" pitchFamily="2" charset="2"/>
              <a:buChar char="§"/>
              <a:defRPr sz="1800"/>
            </a:lvl1pPr>
            <a:lvl2pPr marL="514337" indent="-171446">
              <a:buClr>
                <a:schemeClr val="accent1">
                  <a:lumMod val="75000"/>
                </a:schemeClr>
              </a:buClr>
              <a:buFont typeface="Wingdings" pitchFamily="2" charset="2"/>
              <a:buChar char="§"/>
              <a:defRPr sz="1500"/>
            </a:lvl2pPr>
            <a:lvl3pPr marL="857228" indent="-171446">
              <a:buClr>
                <a:schemeClr val="accent1">
                  <a:lumMod val="60000"/>
                  <a:lumOff val="40000"/>
                </a:schemeClr>
              </a:buClr>
              <a:buFont typeface="Wingdings" pitchFamily="2" charset="2"/>
              <a:buChar char="§"/>
              <a:defRPr sz="1425"/>
            </a:lvl3pPr>
            <a:lvl4pPr marL="1200120" indent="-171446">
              <a:buClr>
                <a:schemeClr val="accent5">
                  <a:lumMod val="75000"/>
                </a:schemeClr>
              </a:buClr>
              <a:buFont typeface="Wingdings" pitchFamily="2" charset="2"/>
              <a:buChar char="§"/>
              <a:defRPr sz="1350"/>
            </a:lvl4pPr>
            <a:lvl5pPr marL="1543012" indent="-171446">
              <a:buClr>
                <a:schemeClr val="accent6">
                  <a:lumMod val="60000"/>
                  <a:lumOff val="40000"/>
                </a:schemeClr>
              </a:buClr>
              <a:buFont typeface="Wingdings" pitchFamily="2" charset="2"/>
              <a:buChar char="§"/>
              <a:defRPr sz="1275"/>
            </a:lvl5pPr>
            <a:lvl6pPr marL="1714457" indent="0">
              <a:buNone/>
              <a:defRPr/>
            </a:lvl6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cxnSp>
        <p:nvCxnSpPr>
          <p:cNvPr id="535" name="Connettore 1 534">
            <a:extLst>
              <a:ext uri="{FF2B5EF4-FFF2-40B4-BE49-F238E27FC236}">
                <a16:creationId xmlns:a16="http://schemas.microsoft.com/office/drawing/2014/main" id="{1573235F-6B9A-E443-A235-9C87A0A800DC}"/>
              </a:ext>
            </a:extLst>
          </p:cNvPr>
          <p:cNvCxnSpPr>
            <a:cxnSpLocks/>
          </p:cNvCxnSpPr>
          <p:nvPr/>
        </p:nvCxnSpPr>
        <p:spPr>
          <a:xfrm>
            <a:off x="259390" y="6176963"/>
            <a:ext cx="11578193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2" name="Gruppo 91">
            <a:extLst>
              <a:ext uri="{FF2B5EF4-FFF2-40B4-BE49-F238E27FC236}">
                <a16:creationId xmlns:a16="http://schemas.microsoft.com/office/drawing/2014/main" id="{2F17DCB8-2E6F-734D-9D9D-3CBC1FC1202C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2" y="6326375"/>
            <a:ext cx="12223073" cy="531627"/>
            <a:chOff x="0" y="4444694"/>
            <a:chExt cx="12192003" cy="2413306"/>
          </a:xfrm>
        </p:grpSpPr>
        <p:grpSp>
          <p:nvGrpSpPr>
            <p:cNvPr id="93" name="Gruppo 92">
              <a:extLst>
                <a:ext uri="{FF2B5EF4-FFF2-40B4-BE49-F238E27FC236}">
                  <a16:creationId xmlns:a16="http://schemas.microsoft.com/office/drawing/2014/main" id="{57560748-CFE9-474B-B814-B62409164C0B}"/>
                </a:ext>
              </a:extLst>
            </p:cNvPr>
            <p:cNvGrpSpPr>
              <a:grpSpLocks noChangeAspect="1"/>
            </p:cNvGrpSpPr>
            <p:nvPr userDrawn="1"/>
          </p:nvGrpSpPr>
          <p:grpSpPr>
            <a:xfrm rot="5400000">
              <a:off x="7943350" y="2609348"/>
              <a:ext cx="2413305" cy="6084000"/>
              <a:chOff x="6367293" y="28698"/>
              <a:chExt cx="2017555" cy="5086302"/>
            </a:xfrm>
          </p:grpSpPr>
          <p:grpSp>
            <p:nvGrpSpPr>
              <p:cNvPr id="518" name="Shape 92">
                <a:extLst>
                  <a:ext uri="{FF2B5EF4-FFF2-40B4-BE49-F238E27FC236}">
                    <a16:creationId xmlns:a16="http://schemas.microsoft.com/office/drawing/2014/main" id="{09E25144-E4CA-2044-A959-49C4168CA523}"/>
                  </a:ext>
                </a:extLst>
              </p:cNvPr>
              <p:cNvGrpSpPr/>
              <p:nvPr userDrawn="1"/>
            </p:nvGrpSpPr>
            <p:grpSpPr>
              <a:xfrm rot="10800000">
                <a:off x="6659533" y="28698"/>
                <a:ext cx="1725314" cy="5086302"/>
                <a:chOff x="1588750" y="238125"/>
                <a:chExt cx="1777025" cy="5238750"/>
              </a:xfrm>
              <a:solidFill>
                <a:schemeClr val="accent1">
                  <a:lumMod val="60000"/>
                  <a:lumOff val="40000"/>
                </a:schemeClr>
              </a:solidFill>
            </p:grpSpPr>
            <p:sp>
              <p:nvSpPr>
                <p:cNvPr id="815" name="Shape 169">
                  <a:extLst>
                    <a:ext uri="{FF2B5EF4-FFF2-40B4-BE49-F238E27FC236}">
                      <a16:creationId xmlns:a16="http://schemas.microsoft.com/office/drawing/2014/main" id="{3F713847-8E1B-FF4D-AFAA-4C44CF3682DC}"/>
                    </a:ext>
                  </a:extLst>
                </p:cNvPr>
                <p:cNvSpPr/>
                <p:nvPr/>
              </p:nvSpPr>
              <p:spPr>
                <a:xfrm>
                  <a:off x="1588750" y="238125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0"/>
                      </a:moveTo>
                      <a:lnTo>
                        <a:pt x="0" y="4855"/>
                      </a:lnTo>
                      <a:lnTo>
                        <a:pt x="4855" y="4855"/>
                      </a:lnTo>
                      <a:lnTo>
                        <a:pt x="4855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816" name="Shape 170">
                  <a:extLst>
                    <a:ext uri="{FF2B5EF4-FFF2-40B4-BE49-F238E27FC236}">
                      <a16:creationId xmlns:a16="http://schemas.microsoft.com/office/drawing/2014/main" id="{FC9A8EAE-B396-E74E-B44E-601113CBDE99}"/>
                    </a:ext>
                  </a:extLst>
                </p:cNvPr>
                <p:cNvSpPr/>
                <p:nvPr/>
              </p:nvSpPr>
              <p:spPr>
                <a:xfrm>
                  <a:off x="1588750" y="840150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1"/>
                      </a:moveTo>
                      <a:lnTo>
                        <a:pt x="0" y="4856"/>
                      </a:lnTo>
                      <a:lnTo>
                        <a:pt x="4855" y="4856"/>
                      </a:lnTo>
                      <a:lnTo>
                        <a:pt x="4855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817" name="Shape 171">
                  <a:extLst>
                    <a:ext uri="{FF2B5EF4-FFF2-40B4-BE49-F238E27FC236}">
                      <a16:creationId xmlns:a16="http://schemas.microsoft.com/office/drawing/2014/main" id="{EC773965-AB3E-2243-8B30-6208103A95CE}"/>
                    </a:ext>
                  </a:extLst>
                </p:cNvPr>
                <p:cNvSpPr/>
                <p:nvPr/>
              </p:nvSpPr>
              <p:spPr>
                <a:xfrm>
                  <a:off x="1588750" y="990675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0"/>
                      </a:moveTo>
                      <a:lnTo>
                        <a:pt x="0" y="4855"/>
                      </a:lnTo>
                      <a:lnTo>
                        <a:pt x="4855" y="4855"/>
                      </a:lnTo>
                      <a:lnTo>
                        <a:pt x="4855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818" name="Shape 172">
                  <a:extLst>
                    <a:ext uri="{FF2B5EF4-FFF2-40B4-BE49-F238E27FC236}">
                      <a16:creationId xmlns:a16="http://schemas.microsoft.com/office/drawing/2014/main" id="{871A6430-3A3D-5F42-9A91-DA3B5AF11EE9}"/>
                    </a:ext>
                  </a:extLst>
                </p:cNvPr>
                <p:cNvSpPr/>
                <p:nvPr/>
              </p:nvSpPr>
              <p:spPr>
                <a:xfrm>
                  <a:off x="1588750" y="1442200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0"/>
                      </a:moveTo>
                      <a:lnTo>
                        <a:pt x="0" y="4856"/>
                      </a:lnTo>
                      <a:lnTo>
                        <a:pt x="4855" y="4856"/>
                      </a:lnTo>
                      <a:lnTo>
                        <a:pt x="4855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819" name="Shape 173">
                  <a:extLst>
                    <a:ext uri="{FF2B5EF4-FFF2-40B4-BE49-F238E27FC236}">
                      <a16:creationId xmlns:a16="http://schemas.microsoft.com/office/drawing/2014/main" id="{CF932FC7-CF43-E44D-8511-C66F99D0A346}"/>
                    </a:ext>
                  </a:extLst>
                </p:cNvPr>
                <p:cNvSpPr/>
                <p:nvPr/>
              </p:nvSpPr>
              <p:spPr>
                <a:xfrm>
                  <a:off x="1588750" y="1743225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0"/>
                      </a:moveTo>
                      <a:lnTo>
                        <a:pt x="0" y="4856"/>
                      </a:lnTo>
                      <a:lnTo>
                        <a:pt x="4855" y="4856"/>
                      </a:lnTo>
                      <a:lnTo>
                        <a:pt x="4855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820" name="Shape 174">
                  <a:extLst>
                    <a:ext uri="{FF2B5EF4-FFF2-40B4-BE49-F238E27FC236}">
                      <a16:creationId xmlns:a16="http://schemas.microsoft.com/office/drawing/2014/main" id="{00A0BF10-5BE5-7349-B0C4-4BF192D316F9}"/>
                    </a:ext>
                  </a:extLst>
                </p:cNvPr>
                <p:cNvSpPr/>
                <p:nvPr/>
              </p:nvSpPr>
              <p:spPr>
                <a:xfrm>
                  <a:off x="1588750" y="2194750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1"/>
                      </a:moveTo>
                      <a:lnTo>
                        <a:pt x="0" y="4856"/>
                      </a:lnTo>
                      <a:lnTo>
                        <a:pt x="4855" y="4856"/>
                      </a:lnTo>
                      <a:lnTo>
                        <a:pt x="4855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821" name="Shape 175">
                  <a:extLst>
                    <a:ext uri="{FF2B5EF4-FFF2-40B4-BE49-F238E27FC236}">
                      <a16:creationId xmlns:a16="http://schemas.microsoft.com/office/drawing/2014/main" id="{685100C0-854D-7841-B376-3E9BFE69501E}"/>
                    </a:ext>
                  </a:extLst>
                </p:cNvPr>
                <p:cNvSpPr/>
                <p:nvPr/>
              </p:nvSpPr>
              <p:spPr>
                <a:xfrm>
                  <a:off x="1588750" y="2495775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1"/>
                      </a:moveTo>
                      <a:lnTo>
                        <a:pt x="0" y="4856"/>
                      </a:lnTo>
                      <a:lnTo>
                        <a:pt x="4855" y="4856"/>
                      </a:lnTo>
                      <a:lnTo>
                        <a:pt x="4855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822" name="Shape 176">
                  <a:extLst>
                    <a:ext uri="{FF2B5EF4-FFF2-40B4-BE49-F238E27FC236}">
                      <a16:creationId xmlns:a16="http://schemas.microsoft.com/office/drawing/2014/main" id="{5895A724-BEE3-2E40-A8F4-51C6D9278D22}"/>
                    </a:ext>
                  </a:extLst>
                </p:cNvPr>
                <p:cNvSpPr/>
                <p:nvPr/>
              </p:nvSpPr>
              <p:spPr>
                <a:xfrm>
                  <a:off x="1588750" y="2796800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0"/>
                      </a:moveTo>
                      <a:lnTo>
                        <a:pt x="0" y="4856"/>
                      </a:lnTo>
                      <a:lnTo>
                        <a:pt x="4855" y="4856"/>
                      </a:lnTo>
                      <a:lnTo>
                        <a:pt x="4855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823" name="Shape 177">
                  <a:extLst>
                    <a:ext uri="{FF2B5EF4-FFF2-40B4-BE49-F238E27FC236}">
                      <a16:creationId xmlns:a16="http://schemas.microsoft.com/office/drawing/2014/main" id="{43363C2F-9212-8D46-B79E-9DF17EF6419C}"/>
                    </a:ext>
                  </a:extLst>
                </p:cNvPr>
                <p:cNvSpPr/>
                <p:nvPr/>
              </p:nvSpPr>
              <p:spPr>
                <a:xfrm>
                  <a:off x="1588750" y="2947300"/>
                  <a:ext cx="121400" cy="1214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7" extrusionOk="0">
                      <a:moveTo>
                        <a:pt x="0" y="1"/>
                      </a:moveTo>
                      <a:lnTo>
                        <a:pt x="0" y="4856"/>
                      </a:lnTo>
                      <a:lnTo>
                        <a:pt x="4855" y="4856"/>
                      </a:lnTo>
                      <a:lnTo>
                        <a:pt x="4855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824" name="Shape 178">
                  <a:extLst>
                    <a:ext uri="{FF2B5EF4-FFF2-40B4-BE49-F238E27FC236}">
                      <a16:creationId xmlns:a16="http://schemas.microsoft.com/office/drawing/2014/main" id="{C228C53A-792E-5842-834A-A7F043AC83CB}"/>
                    </a:ext>
                  </a:extLst>
                </p:cNvPr>
                <p:cNvSpPr/>
                <p:nvPr/>
              </p:nvSpPr>
              <p:spPr>
                <a:xfrm>
                  <a:off x="1588750" y="3248325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1"/>
                      </a:moveTo>
                      <a:lnTo>
                        <a:pt x="0" y="4856"/>
                      </a:lnTo>
                      <a:lnTo>
                        <a:pt x="4855" y="4856"/>
                      </a:lnTo>
                      <a:lnTo>
                        <a:pt x="4855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825" name="Shape 179">
                  <a:extLst>
                    <a:ext uri="{FF2B5EF4-FFF2-40B4-BE49-F238E27FC236}">
                      <a16:creationId xmlns:a16="http://schemas.microsoft.com/office/drawing/2014/main" id="{16879123-211A-424E-8ABD-71554A81EAB8}"/>
                    </a:ext>
                  </a:extLst>
                </p:cNvPr>
                <p:cNvSpPr/>
                <p:nvPr/>
              </p:nvSpPr>
              <p:spPr>
                <a:xfrm>
                  <a:off x="1588750" y="3398850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0"/>
                      </a:moveTo>
                      <a:lnTo>
                        <a:pt x="0" y="4855"/>
                      </a:lnTo>
                      <a:lnTo>
                        <a:pt x="4855" y="4855"/>
                      </a:lnTo>
                      <a:lnTo>
                        <a:pt x="4855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826" name="Shape 180">
                  <a:extLst>
                    <a:ext uri="{FF2B5EF4-FFF2-40B4-BE49-F238E27FC236}">
                      <a16:creationId xmlns:a16="http://schemas.microsoft.com/office/drawing/2014/main" id="{DD4BEB27-0C25-1947-B9D3-74658E5A95E3}"/>
                    </a:ext>
                  </a:extLst>
                </p:cNvPr>
                <p:cNvSpPr/>
                <p:nvPr/>
              </p:nvSpPr>
              <p:spPr>
                <a:xfrm>
                  <a:off x="1588750" y="3699875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0"/>
                      </a:moveTo>
                      <a:lnTo>
                        <a:pt x="0" y="4855"/>
                      </a:lnTo>
                      <a:lnTo>
                        <a:pt x="4855" y="4855"/>
                      </a:lnTo>
                      <a:lnTo>
                        <a:pt x="4855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827" name="Shape 181">
                  <a:extLst>
                    <a:ext uri="{FF2B5EF4-FFF2-40B4-BE49-F238E27FC236}">
                      <a16:creationId xmlns:a16="http://schemas.microsoft.com/office/drawing/2014/main" id="{CAE6111A-2D5E-AE48-8B63-6B6EE89EAD07}"/>
                    </a:ext>
                  </a:extLst>
                </p:cNvPr>
                <p:cNvSpPr/>
                <p:nvPr/>
              </p:nvSpPr>
              <p:spPr>
                <a:xfrm>
                  <a:off x="1588750" y="3850375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0"/>
                      </a:moveTo>
                      <a:lnTo>
                        <a:pt x="0" y="4856"/>
                      </a:lnTo>
                      <a:lnTo>
                        <a:pt x="4855" y="4856"/>
                      </a:lnTo>
                      <a:lnTo>
                        <a:pt x="4855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828" name="Shape 182">
                  <a:extLst>
                    <a:ext uri="{FF2B5EF4-FFF2-40B4-BE49-F238E27FC236}">
                      <a16:creationId xmlns:a16="http://schemas.microsoft.com/office/drawing/2014/main" id="{105CA492-A60E-7D4B-93EE-EF2FA903EAF0}"/>
                    </a:ext>
                  </a:extLst>
                </p:cNvPr>
                <p:cNvSpPr/>
                <p:nvPr/>
              </p:nvSpPr>
              <p:spPr>
                <a:xfrm>
                  <a:off x="1588750" y="4151400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0"/>
                      </a:moveTo>
                      <a:lnTo>
                        <a:pt x="0" y="4856"/>
                      </a:lnTo>
                      <a:lnTo>
                        <a:pt x="4855" y="4856"/>
                      </a:lnTo>
                      <a:lnTo>
                        <a:pt x="4855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829" name="Shape 183">
                  <a:extLst>
                    <a:ext uri="{FF2B5EF4-FFF2-40B4-BE49-F238E27FC236}">
                      <a16:creationId xmlns:a16="http://schemas.microsoft.com/office/drawing/2014/main" id="{695DA109-31DE-E749-915D-7D2F56E44F84}"/>
                    </a:ext>
                  </a:extLst>
                </p:cNvPr>
                <p:cNvSpPr/>
                <p:nvPr/>
              </p:nvSpPr>
              <p:spPr>
                <a:xfrm>
                  <a:off x="1588750" y="4301900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1"/>
                      </a:moveTo>
                      <a:lnTo>
                        <a:pt x="0" y="4856"/>
                      </a:lnTo>
                      <a:lnTo>
                        <a:pt x="4855" y="4856"/>
                      </a:lnTo>
                      <a:lnTo>
                        <a:pt x="4855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830" name="Shape 184">
                  <a:extLst>
                    <a:ext uri="{FF2B5EF4-FFF2-40B4-BE49-F238E27FC236}">
                      <a16:creationId xmlns:a16="http://schemas.microsoft.com/office/drawing/2014/main" id="{95986B37-59E7-BB41-8FA4-0EBAB7A902F1}"/>
                    </a:ext>
                  </a:extLst>
                </p:cNvPr>
                <p:cNvSpPr/>
                <p:nvPr/>
              </p:nvSpPr>
              <p:spPr>
                <a:xfrm>
                  <a:off x="1588750" y="4452425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0"/>
                      </a:moveTo>
                      <a:lnTo>
                        <a:pt x="0" y="4855"/>
                      </a:lnTo>
                      <a:lnTo>
                        <a:pt x="4855" y="4855"/>
                      </a:lnTo>
                      <a:lnTo>
                        <a:pt x="4855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831" name="Shape 185">
                  <a:extLst>
                    <a:ext uri="{FF2B5EF4-FFF2-40B4-BE49-F238E27FC236}">
                      <a16:creationId xmlns:a16="http://schemas.microsoft.com/office/drawing/2014/main" id="{664FD315-6C92-A84F-804B-A87FE2E685AA}"/>
                    </a:ext>
                  </a:extLst>
                </p:cNvPr>
                <p:cNvSpPr/>
                <p:nvPr/>
              </p:nvSpPr>
              <p:spPr>
                <a:xfrm>
                  <a:off x="1588750" y="4602925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1"/>
                      </a:moveTo>
                      <a:lnTo>
                        <a:pt x="0" y="4856"/>
                      </a:lnTo>
                      <a:lnTo>
                        <a:pt x="4855" y="4856"/>
                      </a:lnTo>
                      <a:lnTo>
                        <a:pt x="4855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832" name="Shape 186">
                  <a:extLst>
                    <a:ext uri="{FF2B5EF4-FFF2-40B4-BE49-F238E27FC236}">
                      <a16:creationId xmlns:a16="http://schemas.microsoft.com/office/drawing/2014/main" id="{2B1B150B-8106-1846-88BE-C6A28EDDADA9}"/>
                    </a:ext>
                  </a:extLst>
                </p:cNvPr>
                <p:cNvSpPr/>
                <p:nvPr/>
              </p:nvSpPr>
              <p:spPr>
                <a:xfrm>
                  <a:off x="1588750" y="4903950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1"/>
                      </a:moveTo>
                      <a:lnTo>
                        <a:pt x="0" y="4856"/>
                      </a:lnTo>
                      <a:lnTo>
                        <a:pt x="4855" y="4856"/>
                      </a:lnTo>
                      <a:lnTo>
                        <a:pt x="4855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833" name="Shape 187">
                  <a:extLst>
                    <a:ext uri="{FF2B5EF4-FFF2-40B4-BE49-F238E27FC236}">
                      <a16:creationId xmlns:a16="http://schemas.microsoft.com/office/drawing/2014/main" id="{E3DD6410-956B-CD48-85E3-CA2E90CE5BC5}"/>
                    </a:ext>
                  </a:extLst>
                </p:cNvPr>
                <p:cNvSpPr/>
                <p:nvPr/>
              </p:nvSpPr>
              <p:spPr>
                <a:xfrm>
                  <a:off x="1588750" y="5204975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0"/>
                      </a:moveTo>
                      <a:lnTo>
                        <a:pt x="0" y="4856"/>
                      </a:lnTo>
                      <a:lnTo>
                        <a:pt x="4855" y="4856"/>
                      </a:lnTo>
                      <a:lnTo>
                        <a:pt x="4855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834" name="Shape 188">
                  <a:extLst>
                    <a:ext uri="{FF2B5EF4-FFF2-40B4-BE49-F238E27FC236}">
                      <a16:creationId xmlns:a16="http://schemas.microsoft.com/office/drawing/2014/main" id="{C179ADD0-1E69-224F-BD81-5C285534F603}"/>
                    </a:ext>
                  </a:extLst>
                </p:cNvPr>
                <p:cNvSpPr/>
                <p:nvPr/>
              </p:nvSpPr>
              <p:spPr>
                <a:xfrm>
                  <a:off x="1739250" y="238125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1" y="0"/>
                      </a:moveTo>
                      <a:lnTo>
                        <a:pt x="1" y="4855"/>
                      </a:lnTo>
                      <a:lnTo>
                        <a:pt x="4856" y="4855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835" name="Shape 189">
                  <a:extLst>
                    <a:ext uri="{FF2B5EF4-FFF2-40B4-BE49-F238E27FC236}">
                      <a16:creationId xmlns:a16="http://schemas.microsoft.com/office/drawing/2014/main" id="{42BECF27-257A-3F41-B196-7E7B4B2B5515}"/>
                    </a:ext>
                  </a:extLst>
                </p:cNvPr>
                <p:cNvSpPr/>
                <p:nvPr/>
              </p:nvSpPr>
              <p:spPr>
                <a:xfrm>
                  <a:off x="1739250" y="840150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1" y="1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836" name="Shape 190">
                  <a:extLst>
                    <a:ext uri="{FF2B5EF4-FFF2-40B4-BE49-F238E27FC236}">
                      <a16:creationId xmlns:a16="http://schemas.microsoft.com/office/drawing/2014/main" id="{4C66E4A2-B511-4749-B7C2-9E87C9247250}"/>
                    </a:ext>
                  </a:extLst>
                </p:cNvPr>
                <p:cNvSpPr/>
                <p:nvPr/>
              </p:nvSpPr>
              <p:spPr>
                <a:xfrm>
                  <a:off x="1739250" y="1141175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1" y="1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837" name="Shape 191">
                  <a:extLst>
                    <a:ext uri="{FF2B5EF4-FFF2-40B4-BE49-F238E27FC236}">
                      <a16:creationId xmlns:a16="http://schemas.microsoft.com/office/drawing/2014/main" id="{B6CC9963-AEAA-3943-B7B4-0D00F3868237}"/>
                    </a:ext>
                  </a:extLst>
                </p:cNvPr>
                <p:cNvSpPr/>
                <p:nvPr/>
              </p:nvSpPr>
              <p:spPr>
                <a:xfrm>
                  <a:off x="1739250" y="1442200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1" y="0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838" name="Shape 192">
                  <a:extLst>
                    <a:ext uri="{FF2B5EF4-FFF2-40B4-BE49-F238E27FC236}">
                      <a16:creationId xmlns:a16="http://schemas.microsoft.com/office/drawing/2014/main" id="{56A24A12-E073-FD4E-BC76-99D48EC9977A}"/>
                    </a:ext>
                  </a:extLst>
                </p:cNvPr>
                <p:cNvSpPr/>
                <p:nvPr/>
              </p:nvSpPr>
              <p:spPr>
                <a:xfrm>
                  <a:off x="1739250" y="1893725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1" y="1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839" name="Shape 193">
                  <a:extLst>
                    <a:ext uri="{FF2B5EF4-FFF2-40B4-BE49-F238E27FC236}">
                      <a16:creationId xmlns:a16="http://schemas.microsoft.com/office/drawing/2014/main" id="{C83330B4-4DB7-624D-A75D-61DD78025E4C}"/>
                    </a:ext>
                  </a:extLst>
                </p:cNvPr>
                <p:cNvSpPr/>
                <p:nvPr/>
              </p:nvSpPr>
              <p:spPr>
                <a:xfrm>
                  <a:off x="1739250" y="2495775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1" y="1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840" name="Shape 194">
                  <a:extLst>
                    <a:ext uri="{FF2B5EF4-FFF2-40B4-BE49-F238E27FC236}">
                      <a16:creationId xmlns:a16="http://schemas.microsoft.com/office/drawing/2014/main" id="{46359357-29D5-1B42-8B93-A9FEA1A591C4}"/>
                    </a:ext>
                  </a:extLst>
                </p:cNvPr>
                <p:cNvSpPr/>
                <p:nvPr/>
              </p:nvSpPr>
              <p:spPr>
                <a:xfrm>
                  <a:off x="1739250" y="2646275"/>
                  <a:ext cx="121400" cy="1214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7" extrusionOk="0">
                      <a:moveTo>
                        <a:pt x="1" y="1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841" name="Shape 195">
                  <a:extLst>
                    <a:ext uri="{FF2B5EF4-FFF2-40B4-BE49-F238E27FC236}">
                      <a16:creationId xmlns:a16="http://schemas.microsoft.com/office/drawing/2014/main" id="{FC557636-74E4-3343-B4D7-475717B090D1}"/>
                    </a:ext>
                  </a:extLst>
                </p:cNvPr>
                <p:cNvSpPr/>
                <p:nvPr/>
              </p:nvSpPr>
              <p:spPr>
                <a:xfrm>
                  <a:off x="1739250" y="3699875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1" y="0"/>
                      </a:moveTo>
                      <a:lnTo>
                        <a:pt x="1" y="4855"/>
                      </a:lnTo>
                      <a:lnTo>
                        <a:pt x="4856" y="4855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842" name="Shape 196">
                  <a:extLst>
                    <a:ext uri="{FF2B5EF4-FFF2-40B4-BE49-F238E27FC236}">
                      <a16:creationId xmlns:a16="http://schemas.microsoft.com/office/drawing/2014/main" id="{C2BEF74A-483C-624B-871D-63E21DAABE3E}"/>
                    </a:ext>
                  </a:extLst>
                </p:cNvPr>
                <p:cNvSpPr/>
                <p:nvPr/>
              </p:nvSpPr>
              <p:spPr>
                <a:xfrm>
                  <a:off x="1739250" y="4151400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1" y="0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843" name="Shape 197">
                  <a:extLst>
                    <a:ext uri="{FF2B5EF4-FFF2-40B4-BE49-F238E27FC236}">
                      <a16:creationId xmlns:a16="http://schemas.microsoft.com/office/drawing/2014/main" id="{9DB6C680-D6CF-C74C-9DFD-9F5023E5B75F}"/>
                    </a:ext>
                  </a:extLst>
                </p:cNvPr>
                <p:cNvSpPr/>
                <p:nvPr/>
              </p:nvSpPr>
              <p:spPr>
                <a:xfrm>
                  <a:off x="1739250" y="4903950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1" y="1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844" name="Shape 198">
                  <a:extLst>
                    <a:ext uri="{FF2B5EF4-FFF2-40B4-BE49-F238E27FC236}">
                      <a16:creationId xmlns:a16="http://schemas.microsoft.com/office/drawing/2014/main" id="{855BF565-2846-B240-A2A0-1E8883FE6555}"/>
                    </a:ext>
                  </a:extLst>
                </p:cNvPr>
                <p:cNvSpPr/>
                <p:nvPr/>
              </p:nvSpPr>
              <p:spPr>
                <a:xfrm>
                  <a:off x="1739250" y="5355475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1" y="1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845" name="Shape 199">
                  <a:extLst>
                    <a:ext uri="{FF2B5EF4-FFF2-40B4-BE49-F238E27FC236}">
                      <a16:creationId xmlns:a16="http://schemas.microsoft.com/office/drawing/2014/main" id="{A0E92177-5EA5-4146-91FF-99A71AD74825}"/>
                    </a:ext>
                  </a:extLst>
                </p:cNvPr>
                <p:cNvSpPr/>
                <p:nvPr/>
              </p:nvSpPr>
              <p:spPr>
                <a:xfrm>
                  <a:off x="1889750" y="388625"/>
                  <a:ext cx="121425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7" h="4856" extrusionOk="0">
                      <a:moveTo>
                        <a:pt x="1" y="0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846" name="Shape 200">
                  <a:extLst>
                    <a:ext uri="{FF2B5EF4-FFF2-40B4-BE49-F238E27FC236}">
                      <a16:creationId xmlns:a16="http://schemas.microsoft.com/office/drawing/2014/main" id="{CC119E0F-7A68-224F-A286-2169798169A0}"/>
                    </a:ext>
                  </a:extLst>
                </p:cNvPr>
                <p:cNvSpPr/>
                <p:nvPr/>
              </p:nvSpPr>
              <p:spPr>
                <a:xfrm>
                  <a:off x="1889750" y="840150"/>
                  <a:ext cx="121425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7" h="4856" extrusionOk="0">
                      <a:moveTo>
                        <a:pt x="1" y="1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847" name="Shape 201">
                  <a:extLst>
                    <a:ext uri="{FF2B5EF4-FFF2-40B4-BE49-F238E27FC236}">
                      <a16:creationId xmlns:a16="http://schemas.microsoft.com/office/drawing/2014/main" id="{95A15195-7C45-3C40-B74C-7B82BFB70F5A}"/>
                    </a:ext>
                  </a:extLst>
                </p:cNvPr>
                <p:cNvSpPr/>
                <p:nvPr/>
              </p:nvSpPr>
              <p:spPr>
                <a:xfrm>
                  <a:off x="1889750" y="3398850"/>
                  <a:ext cx="121425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7" h="4856" extrusionOk="0">
                      <a:moveTo>
                        <a:pt x="1" y="0"/>
                      </a:moveTo>
                      <a:lnTo>
                        <a:pt x="1" y="4855"/>
                      </a:lnTo>
                      <a:lnTo>
                        <a:pt x="4856" y="4855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848" name="Shape 202">
                  <a:extLst>
                    <a:ext uri="{FF2B5EF4-FFF2-40B4-BE49-F238E27FC236}">
                      <a16:creationId xmlns:a16="http://schemas.microsoft.com/office/drawing/2014/main" id="{A98E7FB9-1847-5340-B518-137BD5F22B1A}"/>
                    </a:ext>
                  </a:extLst>
                </p:cNvPr>
                <p:cNvSpPr/>
                <p:nvPr/>
              </p:nvSpPr>
              <p:spPr>
                <a:xfrm>
                  <a:off x="1889750" y="4602925"/>
                  <a:ext cx="121425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7" h="4856" extrusionOk="0">
                      <a:moveTo>
                        <a:pt x="1" y="1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849" name="Shape 203">
                  <a:extLst>
                    <a:ext uri="{FF2B5EF4-FFF2-40B4-BE49-F238E27FC236}">
                      <a16:creationId xmlns:a16="http://schemas.microsoft.com/office/drawing/2014/main" id="{5CA2EF7B-BCFA-0A49-8E7A-EA52C7A9A545}"/>
                    </a:ext>
                  </a:extLst>
                </p:cNvPr>
                <p:cNvSpPr/>
                <p:nvPr/>
              </p:nvSpPr>
              <p:spPr>
                <a:xfrm>
                  <a:off x="1889750" y="5204975"/>
                  <a:ext cx="121425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7" h="4856" extrusionOk="0">
                      <a:moveTo>
                        <a:pt x="1" y="0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850" name="Shape 204">
                  <a:extLst>
                    <a:ext uri="{FF2B5EF4-FFF2-40B4-BE49-F238E27FC236}">
                      <a16:creationId xmlns:a16="http://schemas.microsoft.com/office/drawing/2014/main" id="{9A9268E5-90CC-A047-B91A-645B357C840A}"/>
                    </a:ext>
                  </a:extLst>
                </p:cNvPr>
                <p:cNvSpPr/>
                <p:nvPr/>
              </p:nvSpPr>
              <p:spPr>
                <a:xfrm>
                  <a:off x="2040275" y="689650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0"/>
                      </a:moveTo>
                      <a:lnTo>
                        <a:pt x="0" y="4855"/>
                      </a:lnTo>
                      <a:lnTo>
                        <a:pt x="4856" y="4855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851" name="Shape 205">
                  <a:extLst>
                    <a:ext uri="{FF2B5EF4-FFF2-40B4-BE49-F238E27FC236}">
                      <a16:creationId xmlns:a16="http://schemas.microsoft.com/office/drawing/2014/main" id="{B98C0A37-B2AC-CB42-ABD7-4FBE94C7D76B}"/>
                    </a:ext>
                  </a:extLst>
                </p:cNvPr>
                <p:cNvSpPr/>
                <p:nvPr/>
              </p:nvSpPr>
              <p:spPr>
                <a:xfrm>
                  <a:off x="2040275" y="1893725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1"/>
                      </a:moveTo>
                      <a:lnTo>
                        <a:pt x="0" y="4856"/>
                      </a:lnTo>
                      <a:lnTo>
                        <a:pt x="4856" y="4856"/>
                      </a:lnTo>
                      <a:lnTo>
                        <a:pt x="4856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852" name="Shape 206">
                  <a:extLst>
                    <a:ext uri="{FF2B5EF4-FFF2-40B4-BE49-F238E27FC236}">
                      <a16:creationId xmlns:a16="http://schemas.microsoft.com/office/drawing/2014/main" id="{293C773E-057E-2F48-96DC-84696121EED2}"/>
                    </a:ext>
                  </a:extLst>
                </p:cNvPr>
                <p:cNvSpPr/>
                <p:nvPr/>
              </p:nvSpPr>
              <p:spPr>
                <a:xfrm>
                  <a:off x="2040275" y="2796800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0"/>
                      </a:moveTo>
                      <a:lnTo>
                        <a:pt x="0" y="4856"/>
                      </a:lnTo>
                      <a:lnTo>
                        <a:pt x="4856" y="4856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853" name="Shape 207">
                  <a:extLst>
                    <a:ext uri="{FF2B5EF4-FFF2-40B4-BE49-F238E27FC236}">
                      <a16:creationId xmlns:a16="http://schemas.microsoft.com/office/drawing/2014/main" id="{CFD7B8BA-B6BD-6B49-866A-3DD41CCACD52}"/>
                    </a:ext>
                  </a:extLst>
                </p:cNvPr>
                <p:cNvSpPr/>
                <p:nvPr/>
              </p:nvSpPr>
              <p:spPr>
                <a:xfrm>
                  <a:off x="2190775" y="5054450"/>
                  <a:ext cx="121425" cy="1214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7" h="4857" extrusionOk="0">
                      <a:moveTo>
                        <a:pt x="1" y="1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854" name="Shape 208">
                  <a:extLst>
                    <a:ext uri="{FF2B5EF4-FFF2-40B4-BE49-F238E27FC236}">
                      <a16:creationId xmlns:a16="http://schemas.microsoft.com/office/drawing/2014/main" id="{648A8A7B-6DF3-FC4E-9119-98DDB4A44076}"/>
                    </a:ext>
                  </a:extLst>
                </p:cNvPr>
                <p:cNvSpPr/>
                <p:nvPr/>
              </p:nvSpPr>
              <p:spPr>
                <a:xfrm>
                  <a:off x="2341300" y="4753450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0"/>
                      </a:moveTo>
                      <a:lnTo>
                        <a:pt x="0" y="4855"/>
                      </a:lnTo>
                      <a:lnTo>
                        <a:pt x="4855" y="4855"/>
                      </a:lnTo>
                      <a:lnTo>
                        <a:pt x="4855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855" name="Shape 209">
                  <a:extLst>
                    <a:ext uri="{FF2B5EF4-FFF2-40B4-BE49-F238E27FC236}">
                      <a16:creationId xmlns:a16="http://schemas.microsoft.com/office/drawing/2014/main" id="{D899148A-241D-D143-85B9-784C1C0612E0}"/>
                    </a:ext>
                  </a:extLst>
                </p:cNvPr>
                <p:cNvSpPr/>
                <p:nvPr/>
              </p:nvSpPr>
              <p:spPr>
                <a:xfrm>
                  <a:off x="2642325" y="2646275"/>
                  <a:ext cx="121400" cy="1214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7" extrusionOk="0">
                      <a:moveTo>
                        <a:pt x="0" y="1"/>
                      </a:moveTo>
                      <a:lnTo>
                        <a:pt x="0" y="4856"/>
                      </a:lnTo>
                      <a:lnTo>
                        <a:pt x="4855" y="4856"/>
                      </a:lnTo>
                      <a:lnTo>
                        <a:pt x="4855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856" name="Shape 210">
                  <a:extLst>
                    <a:ext uri="{FF2B5EF4-FFF2-40B4-BE49-F238E27FC236}">
                      <a16:creationId xmlns:a16="http://schemas.microsoft.com/office/drawing/2014/main" id="{AF7FCF6B-8914-B442-B6EA-A339C6299903}"/>
                    </a:ext>
                  </a:extLst>
                </p:cNvPr>
                <p:cNvSpPr/>
                <p:nvPr/>
              </p:nvSpPr>
              <p:spPr>
                <a:xfrm>
                  <a:off x="2642325" y="5204975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0"/>
                      </a:moveTo>
                      <a:lnTo>
                        <a:pt x="0" y="4856"/>
                      </a:lnTo>
                      <a:lnTo>
                        <a:pt x="4855" y="4856"/>
                      </a:lnTo>
                      <a:lnTo>
                        <a:pt x="4855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857" name="Shape 211">
                  <a:extLst>
                    <a:ext uri="{FF2B5EF4-FFF2-40B4-BE49-F238E27FC236}">
                      <a16:creationId xmlns:a16="http://schemas.microsoft.com/office/drawing/2014/main" id="{0DB31E1F-1E5C-0242-B230-452755C924DF}"/>
                    </a:ext>
                  </a:extLst>
                </p:cNvPr>
                <p:cNvSpPr/>
                <p:nvPr/>
              </p:nvSpPr>
              <p:spPr>
                <a:xfrm>
                  <a:off x="3244350" y="990675"/>
                  <a:ext cx="121425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7" h="4856" extrusionOk="0">
                      <a:moveTo>
                        <a:pt x="1" y="0"/>
                      </a:moveTo>
                      <a:lnTo>
                        <a:pt x="1" y="4855"/>
                      </a:lnTo>
                      <a:lnTo>
                        <a:pt x="4856" y="4855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</p:grpSp>
          <p:grpSp>
            <p:nvGrpSpPr>
              <p:cNvPr id="519" name="Shape 212">
                <a:extLst>
                  <a:ext uri="{FF2B5EF4-FFF2-40B4-BE49-F238E27FC236}">
                    <a16:creationId xmlns:a16="http://schemas.microsoft.com/office/drawing/2014/main" id="{2CA74DAE-553A-1B42-A7F9-3E996FE14159}"/>
                  </a:ext>
                </a:extLst>
              </p:cNvPr>
              <p:cNvGrpSpPr/>
              <p:nvPr userDrawn="1"/>
            </p:nvGrpSpPr>
            <p:grpSpPr>
              <a:xfrm rot="10800000">
                <a:off x="6367294" y="28698"/>
                <a:ext cx="2017554" cy="5086302"/>
                <a:chOff x="1588750" y="238125"/>
                <a:chExt cx="2078025" cy="5238750"/>
              </a:xfrm>
              <a:solidFill>
                <a:schemeClr val="accent1">
                  <a:lumMod val="75000"/>
                </a:schemeClr>
              </a:solidFill>
            </p:grpSpPr>
            <p:sp>
              <p:nvSpPr>
                <p:cNvPr id="606" name="Shape 213">
                  <a:extLst>
                    <a:ext uri="{FF2B5EF4-FFF2-40B4-BE49-F238E27FC236}">
                      <a16:creationId xmlns:a16="http://schemas.microsoft.com/office/drawing/2014/main" id="{ED2441C7-C3A5-4849-BAE6-03DB63CFD968}"/>
                    </a:ext>
                  </a:extLst>
                </p:cNvPr>
                <p:cNvSpPr/>
                <p:nvPr/>
              </p:nvSpPr>
              <p:spPr>
                <a:xfrm>
                  <a:off x="1588750" y="1291700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0"/>
                      </a:moveTo>
                      <a:lnTo>
                        <a:pt x="0" y="4855"/>
                      </a:lnTo>
                      <a:lnTo>
                        <a:pt x="4855" y="4855"/>
                      </a:lnTo>
                      <a:lnTo>
                        <a:pt x="4855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607" name="Shape 214">
                  <a:extLst>
                    <a:ext uri="{FF2B5EF4-FFF2-40B4-BE49-F238E27FC236}">
                      <a16:creationId xmlns:a16="http://schemas.microsoft.com/office/drawing/2014/main" id="{8915A7C8-97F3-434B-B4D9-4219A72ADEB8}"/>
                    </a:ext>
                  </a:extLst>
                </p:cNvPr>
                <p:cNvSpPr/>
                <p:nvPr/>
              </p:nvSpPr>
              <p:spPr>
                <a:xfrm>
                  <a:off x="1588750" y="1592700"/>
                  <a:ext cx="121400" cy="1214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7" extrusionOk="0">
                      <a:moveTo>
                        <a:pt x="0" y="1"/>
                      </a:moveTo>
                      <a:lnTo>
                        <a:pt x="0" y="4856"/>
                      </a:lnTo>
                      <a:lnTo>
                        <a:pt x="4855" y="4856"/>
                      </a:lnTo>
                      <a:lnTo>
                        <a:pt x="4855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608" name="Shape 215">
                  <a:extLst>
                    <a:ext uri="{FF2B5EF4-FFF2-40B4-BE49-F238E27FC236}">
                      <a16:creationId xmlns:a16="http://schemas.microsoft.com/office/drawing/2014/main" id="{C05C7D1A-D817-E449-83CB-D529FD7CED72}"/>
                    </a:ext>
                  </a:extLst>
                </p:cNvPr>
                <p:cNvSpPr/>
                <p:nvPr/>
              </p:nvSpPr>
              <p:spPr>
                <a:xfrm>
                  <a:off x="1588750" y="2646275"/>
                  <a:ext cx="121400" cy="1214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7" extrusionOk="0">
                      <a:moveTo>
                        <a:pt x="0" y="1"/>
                      </a:moveTo>
                      <a:lnTo>
                        <a:pt x="0" y="4856"/>
                      </a:lnTo>
                      <a:lnTo>
                        <a:pt x="4855" y="4856"/>
                      </a:lnTo>
                      <a:lnTo>
                        <a:pt x="4855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609" name="Shape 216">
                  <a:extLst>
                    <a:ext uri="{FF2B5EF4-FFF2-40B4-BE49-F238E27FC236}">
                      <a16:creationId xmlns:a16="http://schemas.microsoft.com/office/drawing/2014/main" id="{66ABA2BC-4E3C-B049-A3F3-B0F3340C2685}"/>
                    </a:ext>
                  </a:extLst>
                </p:cNvPr>
                <p:cNvSpPr/>
                <p:nvPr/>
              </p:nvSpPr>
              <p:spPr>
                <a:xfrm>
                  <a:off x="1588750" y="4000875"/>
                  <a:ext cx="121400" cy="1214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7" extrusionOk="0">
                      <a:moveTo>
                        <a:pt x="0" y="1"/>
                      </a:moveTo>
                      <a:lnTo>
                        <a:pt x="0" y="4856"/>
                      </a:lnTo>
                      <a:lnTo>
                        <a:pt x="4855" y="4856"/>
                      </a:lnTo>
                      <a:lnTo>
                        <a:pt x="4855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610" name="Shape 217">
                  <a:extLst>
                    <a:ext uri="{FF2B5EF4-FFF2-40B4-BE49-F238E27FC236}">
                      <a16:creationId xmlns:a16="http://schemas.microsoft.com/office/drawing/2014/main" id="{5C21B0D4-983C-5B48-9FB8-2FAEC031B5CF}"/>
                    </a:ext>
                  </a:extLst>
                </p:cNvPr>
                <p:cNvSpPr/>
                <p:nvPr/>
              </p:nvSpPr>
              <p:spPr>
                <a:xfrm>
                  <a:off x="1588750" y="4753450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0"/>
                      </a:moveTo>
                      <a:lnTo>
                        <a:pt x="0" y="4855"/>
                      </a:lnTo>
                      <a:lnTo>
                        <a:pt x="4855" y="4855"/>
                      </a:lnTo>
                      <a:lnTo>
                        <a:pt x="4855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611" name="Shape 218">
                  <a:extLst>
                    <a:ext uri="{FF2B5EF4-FFF2-40B4-BE49-F238E27FC236}">
                      <a16:creationId xmlns:a16="http://schemas.microsoft.com/office/drawing/2014/main" id="{02BEDD1B-21F4-4F41-BB0D-8AAC65E3E91C}"/>
                    </a:ext>
                  </a:extLst>
                </p:cNvPr>
                <p:cNvSpPr/>
                <p:nvPr/>
              </p:nvSpPr>
              <p:spPr>
                <a:xfrm>
                  <a:off x="1588750" y="5054450"/>
                  <a:ext cx="121400" cy="1214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7" extrusionOk="0">
                      <a:moveTo>
                        <a:pt x="0" y="1"/>
                      </a:moveTo>
                      <a:lnTo>
                        <a:pt x="0" y="4856"/>
                      </a:lnTo>
                      <a:lnTo>
                        <a:pt x="4855" y="4856"/>
                      </a:lnTo>
                      <a:lnTo>
                        <a:pt x="4855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612" name="Shape 219">
                  <a:extLst>
                    <a:ext uri="{FF2B5EF4-FFF2-40B4-BE49-F238E27FC236}">
                      <a16:creationId xmlns:a16="http://schemas.microsoft.com/office/drawing/2014/main" id="{AD4CF84E-DAB1-DE40-8638-D6D13DCD2314}"/>
                    </a:ext>
                  </a:extLst>
                </p:cNvPr>
                <p:cNvSpPr/>
                <p:nvPr/>
              </p:nvSpPr>
              <p:spPr>
                <a:xfrm>
                  <a:off x="1739250" y="539125"/>
                  <a:ext cx="121400" cy="1214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7" extrusionOk="0">
                      <a:moveTo>
                        <a:pt x="1" y="1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613" name="Shape 220">
                  <a:extLst>
                    <a:ext uri="{FF2B5EF4-FFF2-40B4-BE49-F238E27FC236}">
                      <a16:creationId xmlns:a16="http://schemas.microsoft.com/office/drawing/2014/main" id="{56EFF957-8CD8-854B-938A-50BBA5751E03}"/>
                    </a:ext>
                  </a:extLst>
                </p:cNvPr>
                <p:cNvSpPr/>
                <p:nvPr/>
              </p:nvSpPr>
              <p:spPr>
                <a:xfrm>
                  <a:off x="1739250" y="1291700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1" y="0"/>
                      </a:moveTo>
                      <a:lnTo>
                        <a:pt x="1" y="4855"/>
                      </a:lnTo>
                      <a:lnTo>
                        <a:pt x="4856" y="4855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614" name="Shape 221">
                  <a:extLst>
                    <a:ext uri="{FF2B5EF4-FFF2-40B4-BE49-F238E27FC236}">
                      <a16:creationId xmlns:a16="http://schemas.microsoft.com/office/drawing/2014/main" id="{B4B1C02B-B4C3-AF49-85FE-1C9BB96805AF}"/>
                    </a:ext>
                  </a:extLst>
                </p:cNvPr>
                <p:cNvSpPr/>
                <p:nvPr/>
              </p:nvSpPr>
              <p:spPr>
                <a:xfrm>
                  <a:off x="1739250" y="2796800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1" y="0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615" name="Shape 222">
                  <a:extLst>
                    <a:ext uri="{FF2B5EF4-FFF2-40B4-BE49-F238E27FC236}">
                      <a16:creationId xmlns:a16="http://schemas.microsoft.com/office/drawing/2014/main" id="{B7F75D1A-AAE1-F242-AD9E-A5CCAFD89E35}"/>
                    </a:ext>
                  </a:extLst>
                </p:cNvPr>
                <p:cNvSpPr/>
                <p:nvPr/>
              </p:nvSpPr>
              <p:spPr>
                <a:xfrm>
                  <a:off x="1739250" y="3398850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1" y="0"/>
                      </a:moveTo>
                      <a:lnTo>
                        <a:pt x="1" y="4855"/>
                      </a:lnTo>
                      <a:lnTo>
                        <a:pt x="4856" y="4855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616" name="Shape 223">
                  <a:extLst>
                    <a:ext uri="{FF2B5EF4-FFF2-40B4-BE49-F238E27FC236}">
                      <a16:creationId xmlns:a16="http://schemas.microsoft.com/office/drawing/2014/main" id="{2F927372-190A-3147-9FB1-8585E1098505}"/>
                    </a:ext>
                  </a:extLst>
                </p:cNvPr>
                <p:cNvSpPr/>
                <p:nvPr/>
              </p:nvSpPr>
              <p:spPr>
                <a:xfrm>
                  <a:off x="1739250" y="3549350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1" y="1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617" name="Shape 224">
                  <a:extLst>
                    <a:ext uri="{FF2B5EF4-FFF2-40B4-BE49-F238E27FC236}">
                      <a16:creationId xmlns:a16="http://schemas.microsoft.com/office/drawing/2014/main" id="{03F81E95-FB1F-114E-852F-29E9DCF93FC4}"/>
                    </a:ext>
                  </a:extLst>
                </p:cNvPr>
                <p:cNvSpPr/>
                <p:nvPr/>
              </p:nvSpPr>
              <p:spPr>
                <a:xfrm>
                  <a:off x="1739250" y="4301900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1" y="1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618" name="Shape 225">
                  <a:extLst>
                    <a:ext uri="{FF2B5EF4-FFF2-40B4-BE49-F238E27FC236}">
                      <a16:creationId xmlns:a16="http://schemas.microsoft.com/office/drawing/2014/main" id="{4645C691-A444-C747-8874-AEF186CB7DAB}"/>
                    </a:ext>
                  </a:extLst>
                </p:cNvPr>
                <p:cNvSpPr/>
                <p:nvPr/>
              </p:nvSpPr>
              <p:spPr>
                <a:xfrm>
                  <a:off x="1739250" y="5204975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1" y="0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619" name="Shape 226">
                  <a:extLst>
                    <a:ext uri="{FF2B5EF4-FFF2-40B4-BE49-F238E27FC236}">
                      <a16:creationId xmlns:a16="http://schemas.microsoft.com/office/drawing/2014/main" id="{9A286DFC-24CE-D047-84E6-BD306217B983}"/>
                    </a:ext>
                  </a:extLst>
                </p:cNvPr>
                <p:cNvSpPr/>
                <p:nvPr/>
              </p:nvSpPr>
              <p:spPr>
                <a:xfrm>
                  <a:off x="1889750" y="238125"/>
                  <a:ext cx="121425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7" h="4856" extrusionOk="0">
                      <a:moveTo>
                        <a:pt x="1" y="0"/>
                      </a:moveTo>
                      <a:lnTo>
                        <a:pt x="1" y="4855"/>
                      </a:lnTo>
                      <a:lnTo>
                        <a:pt x="4856" y="4855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620" name="Shape 227">
                  <a:extLst>
                    <a:ext uri="{FF2B5EF4-FFF2-40B4-BE49-F238E27FC236}">
                      <a16:creationId xmlns:a16="http://schemas.microsoft.com/office/drawing/2014/main" id="{6E31CCC0-B7FA-E448-817F-7E6C30942DC1}"/>
                    </a:ext>
                  </a:extLst>
                </p:cNvPr>
                <p:cNvSpPr/>
                <p:nvPr/>
              </p:nvSpPr>
              <p:spPr>
                <a:xfrm>
                  <a:off x="1889750" y="1442200"/>
                  <a:ext cx="121425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7" h="4856" extrusionOk="0">
                      <a:moveTo>
                        <a:pt x="1" y="0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621" name="Shape 228">
                  <a:extLst>
                    <a:ext uri="{FF2B5EF4-FFF2-40B4-BE49-F238E27FC236}">
                      <a16:creationId xmlns:a16="http://schemas.microsoft.com/office/drawing/2014/main" id="{2E190077-F7C9-C14B-B80D-20E9C358D05D}"/>
                    </a:ext>
                  </a:extLst>
                </p:cNvPr>
                <p:cNvSpPr/>
                <p:nvPr/>
              </p:nvSpPr>
              <p:spPr>
                <a:xfrm>
                  <a:off x="1889750" y="1743225"/>
                  <a:ext cx="121425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7" h="4856" extrusionOk="0">
                      <a:moveTo>
                        <a:pt x="1" y="0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622" name="Shape 229">
                  <a:extLst>
                    <a:ext uri="{FF2B5EF4-FFF2-40B4-BE49-F238E27FC236}">
                      <a16:creationId xmlns:a16="http://schemas.microsoft.com/office/drawing/2014/main" id="{AFB76D95-AE39-A440-9F48-064A297C80B0}"/>
                    </a:ext>
                  </a:extLst>
                </p:cNvPr>
                <p:cNvSpPr/>
                <p:nvPr/>
              </p:nvSpPr>
              <p:spPr>
                <a:xfrm>
                  <a:off x="1889750" y="1893725"/>
                  <a:ext cx="121425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7" h="4856" extrusionOk="0">
                      <a:moveTo>
                        <a:pt x="1" y="1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623" name="Shape 230">
                  <a:extLst>
                    <a:ext uri="{FF2B5EF4-FFF2-40B4-BE49-F238E27FC236}">
                      <a16:creationId xmlns:a16="http://schemas.microsoft.com/office/drawing/2014/main" id="{E8252DD8-E7C7-4747-8454-A7C5EB5381B5}"/>
                    </a:ext>
                  </a:extLst>
                </p:cNvPr>
                <p:cNvSpPr/>
                <p:nvPr/>
              </p:nvSpPr>
              <p:spPr>
                <a:xfrm>
                  <a:off x="1889750" y="2044250"/>
                  <a:ext cx="121425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7" h="4856" extrusionOk="0">
                      <a:moveTo>
                        <a:pt x="1" y="0"/>
                      </a:moveTo>
                      <a:lnTo>
                        <a:pt x="1" y="4855"/>
                      </a:lnTo>
                      <a:lnTo>
                        <a:pt x="4856" y="4855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624" name="Shape 231">
                  <a:extLst>
                    <a:ext uri="{FF2B5EF4-FFF2-40B4-BE49-F238E27FC236}">
                      <a16:creationId xmlns:a16="http://schemas.microsoft.com/office/drawing/2014/main" id="{E34BC9DD-BD21-4D4F-99DC-DF92F6C80918}"/>
                    </a:ext>
                  </a:extLst>
                </p:cNvPr>
                <p:cNvSpPr/>
                <p:nvPr/>
              </p:nvSpPr>
              <p:spPr>
                <a:xfrm>
                  <a:off x="1889750" y="2194750"/>
                  <a:ext cx="121425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7" h="4856" extrusionOk="0">
                      <a:moveTo>
                        <a:pt x="1" y="1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625" name="Shape 232">
                  <a:extLst>
                    <a:ext uri="{FF2B5EF4-FFF2-40B4-BE49-F238E27FC236}">
                      <a16:creationId xmlns:a16="http://schemas.microsoft.com/office/drawing/2014/main" id="{745EB086-35C0-5844-B467-0E1A1B5FAC30}"/>
                    </a:ext>
                  </a:extLst>
                </p:cNvPr>
                <p:cNvSpPr/>
                <p:nvPr/>
              </p:nvSpPr>
              <p:spPr>
                <a:xfrm>
                  <a:off x="1889750" y="2345275"/>
                  <a:ext cx="121425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7" h="4856" extrusionOk="0">
                      <a:moveTo>
                        <a:pt x="1" y="0"/>
                      </a:moveTo>
                      <a:lnTo>
                        <a:pt x="1" y="4855"/>
                      </a:lnTo>
                      <a:lnTo>
                        <a:pt x="4856" y="4855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626" name="Shape 233">
                  <a:extLst>
                    <a:ext uri="{FF2B5EF4-FFF2-40B4-BE49-F238E27FC236}">
                      <a16:creationId xmlns:a16="http://schemas.microsoft.com/office/drawing/2014/main" id="{C79E705E-2B5E-6348-86BA-F0747270CCF4}"/>
                    </a:ext>
                  </a:extLst>
                </p:cNvPr>
                <p:cNvSpPr/>
                <p:nvPr/>
              </p:nvSpPr>
              <p:spPr>
                <a:xfrm>
                  <a:off x="1889750" y="2495775"/>
                  <a:ext cx="121425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7" h="4856" extrusionOk="0">
                      <a:moveTo>
                        <a:pt x="1" y="1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627" name="Shape 234">
                  <a:extLst>
                    <a:ext uri="{FF2B5EF4-FFF2-40B4-BE49-F238E27FC236}">
                      <a16:creationId xmlns:a16="http://schemas.microsoft.com/office/drawing/2014/main" id="{10CC97BA-A809-7C4B-8226-E403799452C6}"/>
                    </a:ext>
                  </a:extLst>
                </p:cNvPr>
                <p:cNvSpPr/>
                <p:nvPr/>
              </p:nvSpPr>
              <p:spPr>
                <a:xfrm>
                  <a:off x="1889750" y="2646275"/>
                  <a:ext cx="121425" cy="1214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7" h="4857" extrusionOk="0">
                      <a:moveTo>
                        <a:pt x="1" y="1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628" name="Shape 235">
                  <a:extLst>
                    <a:ext uri="{FF2B5EF4-FFF2-40B4-BE49-F238E27FC236}">
                      <a16:creationId xmlns:a16="http://schemas.microsoft.com/office/drawing/2014/main" id="{EEA6440D-38FC-5D49-94EF-024F40FA6DB1}"/>
                    </a:ext>
                  </a:extLst>
                </p:cNvPr>
                <p:cNvSpPr/>
                <p:nvPr/>
              </p:nvSpPr>
              <p:spPr>
                <a:xfrm>
                  <a:off x="1889750" y="2796800"/>
                  <a:ext cx="121425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7" h="4856" extrusionOk="0">
                      <a:moveTo>
                        <a:pt x="1" y="0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629" name="Shape 236">
                  <a:extLst>
                    <a:ext uri="{FF2B5EF4-FFF2-40B4-BE49-F238E27FC236}">
                      <a16:creationId xmlns:a16="http://schemas.microsoft.com/office/drawing/2014/main" id="{406CBE4A-FB89-8C4A-9C53-AC5EB75AFB7D}"/>
                    </a:ext>
                  </a:extLst>
                </p:cNvPr>
                <p:cNvSpPr/>
                <p:nvPr/>
              </p:nvSpPr>
              <p:spPr>
                <a:xfrm>
                  <a:off x="1889750" y="2947300"/>
                  <a:ext cx="121425" cy="1214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7" h="4857" extrusionOk="0">
                      <a:moveTo>
                        <a:pt x="1" y="1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630" name="Shape 237">
                  <a:extLst>
                    <a:ext uri="{FF2B5EF4-FFF2-40B4-BE49-F238E27FC236}">
                      <a16:creationId xmlns:a16="http://schemas.microsoft.com/office/drawing/2014/main" id="{98B3001D-B096-114B-8789-8A71749092E9}"/>
                    </a:ext>
                  </a:extLst>
                </p:cNvPr>
                <p:cNvSpPr/>
                <p:nvPr/>
              </p:nvSpPr>
              <p:spPr>
                <a:xfrm>
                  <a:off x="1889750" y="3097825"/>
                  <a:ext cx="121425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7" h="4856" extrusionOk="0">
                      <a:moveTo>
                        <a:pt x="1" y="0"/>
                      </a:moveTo>
                      <a:lnTo>
                        <a:pt x="1" y="4855"/>
                      </a:lnTo>
                      <a:lnTo>
                        <a:pt x="4856" y="4855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631" name="Shape 238">
                  <a:extLst>
                    <a:ext uri="{FF2B5EF4-FFF2-40B4-BE49-F238E27FC236}">
                      <a16:creationId xmlns:a16="http://schemas.microsoft.com/office/drawing/2014/main" id="{3C526D2B-E4E8-444C-A305-126610FE7950}"/>
                    </a:ext>
                  </a:extLst>
                </p:cNvPr>
                <p:cNvSpPr/>
                <p:nvPr/>
              </p:nvSpPr>
              <p:spPr>
                <a:xfrm>
                  <a:off x="1889750" y="3850375"/>
                  <a:ext cx="121425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7" h="4856" extrusionOk="0">
                      <a:moveTo>
                        <a:pt x="1" y="0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632" name="Shape 239">
                  <a:extLst>
                    <a:ext uri="{FF2B5EF4-FFF2-40B4-BE49-F238E27FC236}">
                      <a16:creationId xmlns:a16="http://schemas.microsoft.com/office/drawing/2014/main" id="{ADC15181-F70F-B548-9257-B51361F561B2}"/>
                    </a:ext>
                  </a:extLst>
                </p:cNvPr>
                <p:cNvSpPr/>
                <p:nvPr/>
              </p:nvSpPr>
              <p:spPr>
                <a:xfrm>
                  <a:off x="1889750" y="4000875"/>
                  <a:ext cx="121425" cy="1214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7" h="4857" extrusionOk="0">
                      <a:moveTo>
                        <a:pt x="1" y="1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633" name="Shape 240">
                  <a:extLst>
                    <a:ext uri="{FF2B5EF4-FFF2-40B4-BE49-F238E27FC236}">
                      <a16:creationId xmlns:a16="http://schemas.microsoft.com/office/drawing/2014/main" id="{8B40663F-CB4B-C940-9BE8-0186AA1DFF06}"/>
                    </a:ext>
                  </a:extLst>
                </p:cNvPr>
                <p:cNvSpPr/>
                <p:nvPr/>
              </p:nvSpPr>
              <p:spPr>
                <a:xfrm>
                  <a:off x="1889750" y="4151400"/>
                  <a:ext cx="121425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7" h="4856" extrusionOk="0">
                      <a:moveTo>
                        <a:pt x="1" y="0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634" name="Shape 241">
                  <a:extLst>
                    <a:ext uri="{FF2B5EF4-FFF2-40B4-BE49-F238E27FC236}">
                      <a16:creationId xmlns:a16="http://schemas.microsoft.com/office/drawing/2014/main" id="{49968D74-FB5D-B74F-A884-8BC9AE2F2C84}"/>
                    </a:ext>
                  </a:extLst>
                </p:cNvPr>
                <p:cNvSpPr/>
                <p:nvPr/>
              </p:nvSpPr>
              <p:spPr>
                <a:xfrm>
                  <a:off x="1889750" y="4301900"/>
                  <a:ext cx="121425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7" h="4856" extrusionOk="0">
                      <a:moveTo>
                        <a:pt x="1" y="1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635" name="Shape 242">
                  <a:extLst>
                    <a:ext uri="{FF2B5EF4-FFF2-40B4-BE49-F238E27FC236}">
                      <a16:creationId xmlns:a16="http://schemas.microsoft.com/office/drawing/2014/main" id="{F80ADAB9-1906-2E4A-9E93-EB5A981CB3AA}"/>
                    </a:ext>
                  </a:extLst>
                </p:cNvPr>
                <p:cNvSpPr/>
                <p:nvPr/>
              </p:nvSpPr>
              <p:spPr>
                <a:xfrm>
                  <a:off x="1889750" y="4452425"/>
                  <a:ext cx="121425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7" h="4856" extrusionOk="0">
                      <a:moveTo>
                        <a:pt x="1" y="0"/>
                      </a:moveTo>
                      <a:lnTo>
                        <a:pt x="1" y="4855"/>
                      </a:lnTo>
                      <a:lnTo>
                        <a:pt x="4856" y="4855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636" name="Shape 243">
                  <a:extLst>
                    <a:ext uri="{FF2B5EF4-FFF2-40B4-BE49-F238E27FC236}">
                      <a16:creationId xmlns:a16="http://schemas.microsoft.com/office/drawing/2014/main" id="{32113B33-EE4F-994C-A4FF-DD52FD7A3D1D}"/>
                    </a:ext>
                  </a:extLst>
                </p:cNvPr>
                <p:cNvSpPr/>
                <p:nvPr/>
              </p:nvSpPr>
              <p:spPr>
                <a:xfrm>
                  <a:off x="1889750" y="4753450"/>
                  <a:ext cx="121425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7" h="4856" extrusionOk="0">
                      <a:moveTo>
                        <a:pt x="1" y="0"/>
                      </a:moveTo>
                      <a:lnTo>
                        <a:pt x="1" y="4855"/>
                      </a:lnTo>
                      <a:lnTo>
                        <a:pt x="4856" y="4855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637" name="Shape 244">
                  <a:extLst>
                    <a:ext uri="{FF2B5EF4-FFF2-40B4-BE49-F238E27FC236}">
                      <a16:creationId xmlns:a16="http://schemas.microsoft.com/office/drawing/2014/main" id="{D1F32C52-206C-B34C-A09E-470B86058CB5}"/>
                    </a:ext>
                  </a:extLst>
                </p:cNvPr>
                <p:cNvSpPr/>
                <p:nvPr/>
              </p:nvSpPr>
              <p:spPr>
                <a:xfrm>
                  <a:off x="1889750" y="4903950"/>
                  <a:ext cx="121425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7" h="4856" extrusionOk="0">
                      <a:moveTo>
                        <a:pt x="1" y="1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638" name="Shape 245">
                  <a:extLst>
                    <a:ext uri="{FF2B5EF4-FFF2-40B4-BE49-F238E27FC236}">
                      <a16:creationId xmlns:a16="http://schemas.microsoft.com/office/drawing/2014/main" id="{72D3C8EB-C00A-684F-8B5C-189CD94FF6ED}"/>
                    </a:ext>
                  </a:extLst>
                </p:cNvPr>
                <p:cNvSpPr/>
                <p:nvPr/>
              </p:nvSpPr>
              <p:spPr>
                <a:xfrm>
                  <a:off x="2040275" y="388625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0"/>
                      </a:moveTo>
                      <a:lnTo>
                        <a:pt x="0" y="4856"/>
                      </a:lnTo>
                      <a:lnTo>
                        <a:pt x="4856" y="4856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639" name="Shape 246">
                  <a:extLst>
                    <a:ext uri="{FF2B5EF4-FFF2-40B4-BE49-F238E27FC236}">
                      <a16:creationId xmlns:a16="http://schemas.microsoft.com/office/drawing/2014/main" id="{DF28B5E4-6896-6B4D-9D42-C471D2BF8ADD}"/>
                    </a:ext>
                  </a:extLst>
                </p:cNvPr>
                <p:cNvSpPr/>
                <p:nvPr/>
              </p:nvSpPr>
              <p:spPr>
                <a:xfrm>
                  <a:off x="2040275" y="1141175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1"/>
                      </a:moveTo>
                      <a:lnTo>
                        <a:pt x="0" y="4856"/>
                      </a:lnTo>
                      <a:lnTo>
                        <a:pt x="4856" y="4856"/>
                      </a:lnTo>
                      <a:lnTo>
                        <a:pt x="4856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640" name="Shape 247">
                  <a:extLst>
                    <a:ext uri="{FF2B5EF4-FFF2-40B4-BE49-F238E27FC236}">
                      <a16:creationId xmlns:a16="http://schemas.microsoft.com/office/drawing/2014/main" id="{9920BA7A-9441-6948-8041-3C34AFA49244}"/>
                    </a:ext>
                  </a:extLst>
                </p:cNvPr>
                <p:cNvSpPr/>
                <p:nvPr/>
              </p:nvSpPr>
              <p:spPr>
                <a:xfrm>
                  <a:off x="2040275" y="1291700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0"/>
                      </a:moveTo>
                      <a:lnTo>
                        <a:pt x="0" y="4855"/>
                      </a:lnTo>
                      <a:lnTo>
                        <a:pt x="4856" y="4855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641" name="Shape 248">
                  <a:extLst>
                    <a:ext uri="{FF2B5EF4-FFF2-40B4-BE49-F238E27FC236}">
                      <a16:creationId xmlns:a16="http://schemas.microsoft.com/office/drawing/2014/main" id="{B3136BD2-5564-5640-86E7-DB500B3A51DB}"/>
                    </a:ext>
                  </a:extLst>
                </p:cNvPr>
                <p:cNvSpPr/>
                <p:nvPr/>
              </p:nvSpPr>
              <p:spPr>
                <a:xfrm>
                  <a:off x="2040275" y="1442200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0"/>
                      </a:moveTo>
                      <a:lnTo>
                        <a:pt x="0" y="4856"/>
                      </a:lnTo>
                      <a:lnTo>
                        <a:pt x="4856" y="4856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642" name="Shape 249">
                  <a:extLst>
                    <a:ext uri="{FF2B5EF4-FFF2-40B4-BE49-F238E27FC236}">
                      <a16:creationId xmlns:a16="http://schemas.microsoft.com/office/drawing/2014/main" id="{1758C8C7-50F8-104A-A6BA-9CB36FD5326B}"/>
                    </a:ext>
                  </a:extLst>
                </p:cNvPr>
                <p:cNvSpPr/>
                <p:nvPr/>
              </p:nvSpPr>
              <p:spPr>
                <a:xfrm>
                  <a:off x="2040275" y="1743225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0"/>
                      </a:moveTo>
                      <a:lnTo>
                        <a:pt x="0" y="4856"/>
                      </a:lnTo>
                      <a:lnTo>
                        <a:pt x="4856" y="4856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643" name="Shape 250">
                  <a:extLst>
                    <a:ext uri="{FF2B5EF4-FFF2-40B4-BE49-F238E27FC236}">
                      <a16:creationId xmlns:a16="http://schemas.microsoft.com/office/drawing/2014/main" id="{42DA0088-13E8-2E4E-8082-8CBB4B6252DB}"/>
                    </a:ext>
                  </a:extLst>
                </p:cNvPr>
                <p:cNvSpPr/>
                <p:nvPr/>
              </p:nvSpPr>
              <p:spPr>
                <a:xfrm>
                  <a:off x="2040275" y="2044250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0"/>
                      </a:moveTo>
                      <a:lnTo>
                        <a:pt x="0" y="4855"/>
                      </a:lnTo>
                      <a:lnTo>
                        <a:pt x="4856" y="4855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644" name="Shape 251">
                  <a:extLst>
                    <a:ext uri="{FF2B5EF4-FFF2-40B4-BE49-F238E27FC236}">
                      <a16:creationId xmlns:a16="http://schemas.microsoft.com/office/drawing/2014/main" id="{48C50C2A-260F-7940-A8F7-61AE80AD7728}"/>
                    </a:ext>
                  </a:extLst>
                </p:cNvPr>
                <p:cNvSpPr/>
                <p:nvPr/>
              </p:nvSpPr>
              <p:spPr>
                <a:xfrm>
                  <a:off x="2040275" y="2646275"/>
                  <a:ext cx="121400" cy="1214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7" extrusionOk="0">
                      <a:moveTo>
                        <a:pt x="0" y="1"/>
                      </a:moveTo>
                      <a:lnTo>
                        <a:pt x="0" y="4856"/>
                      </a:lnTo>
                      <a:lnTo>
                        <a:pt x="4856" y="4856"/>
                      </a:lnTo>
                      <a:lnTo>
                        <a:pt x="4856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645" name="Shape 252">
                  <a:extLst>
                    <a:ext uri="{FF2B5EF4-FFF2-40B4-BE49-F238E27FC236}">
                      <a16:creationId xmlns:a16="http://schemas.microsoft.com/office/drawing/2014/main" id="{EE3A2F02-E342-F946-8A75-BCECE704800A}"/>
                    </a:ext>
                  </a:extLst>
                </p:cNvPr>
                <p:cNvSpPr/>
                <p:nvPr/>
              </p:nvSpPr>
              <p:spPr>
                <a:xfrm>
                  <a:off x="2040275" y="2947300"/>
                  <a:ext cx="121400" cy="1214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7" extrusionOk="0">
                      <a:moveTo>
                        <a:pt x="0" y="1"/>
                      </a:moveTo>
                      <a:lnTo>
                        <a:pt x="0" y="4856"/>
                      </a:lnTo>
                      <a:lnTo>
                        <a:pt x="4856" y="4856"/>
                      </a:lnTo>
                      <a:lnTo>
                        <a:pt x="4856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646" name="Shape 253">
                  <a:extLst>
                    <a:ext uri="{FF2B5EF4-FFF2-40B4-BE49-F238E27FC236}">
                      <a16:creationId xmlns:a16="http://schemas.microsoft.com/office/drawing/2014/main" id="{C276DCAE-D14F-2645-B587-2C27498E49B5}"/>
                    </a:ext>
                  </a:extLst>
                </p:cNvPr>
                <p:cNvSpPr/>
                <p:nvPr/>
              </p:nvSpPr>
              <p:spPr>
                <a:xfrm>
                  <a:off x="2040275" y="3097825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0"/>
                      </a:moveTo>
                      <a:lnTo>
                        <a:pt x="0" y="4855"/>
                      </a:lnTo>
                      <a:lnTo>
                        <a:pt x="4856" y="4855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647" name="Shape 254">
                  <a:extLst>
                    <a:ext uri="{FF2B5EF4-FFF2-40B4-BE49-F238E27FC236}">
                      <a16:creationId xmlns:a16="http://schemas.microsoft.com/office/drawing/2014/main" id="{5EB295A2-B263-5F4D-B161-FAA40AB29A6B}"/>
                    </a:ext>
                  </a:extLst>
                </p:cNvPr>
                <p:cNvSpPr/>
                <p:nvPr/>
              </p:nvSpPr>
              <p:spPr>
                <a:xfrm>
                  <a:off x="2040275" y="3248325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1"/>
                      </a:moveTo>
                      <a:lnTo>
                        <a:pt x="0" y="4856"/>
                      </a:lnTo>
                      <a:lnTo>
                        <a:pt x="4856" y="4856"/>
                      </a:lnTo>
                      <a:lnTo>
                        <a:pt x="4856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648" name="Shape 255">
                  <a:extLst>
                    <a:ext uri="{FF2B5EF4-FFF2-40B4-BE49-F238E27FC236}">
                      <a16:creationId xmlns:a16="http://schemas.microsoft.com/office/drawing/2014/main" id="{DCC9A3BE-F195-F24F-B8E4-081E1D13B0F1}"/>
                    </a:ext>
                  </a:extLst>
                </p:cNvPr>
                <p:cNvSpPr/>
                <p:nvPr/>
              </p:nvSpPr>
              <p:spPr>
                <a:xfrm>
                  <a:off x="2040275" y="3549350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1"/>
                      </a:moveTo>
                      <a:lnTo>
                        <a:pt x="0" y="4856"/>
                      </a:lnTo>
                      <a:lnTo>
                        <a:pt x="4856" y="4856"/>
                      </a:lnTo>
                      <a:lnTo>
                        <a:pt x="4856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649" name="Shape 256">
                  <a:extLst>
                    <a:ext uri="{FF2B5EF4-FFF2-40B4-BE49-F238E27FC236}">
                      <a16:creationId xmlns:a16="http://schemas.microsoft.com/office/drawing/2014/main" id="{B4252AAC-AD5B-C74D-9486-727D76AFA9BF}"/>
                    </a:ext>
                  </a:extLst>
                </p:cNvPr>
                <p:cNvSpPr/>
                <p:nvPr/>
              </p:nvSpPr>
              <p:spPr>
                <a:xfrm>
                  <a:off x="2040275" y="3699875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0"/>
                      </a:moveTo>
                      <a:lnTo>
                        <a:pt x="0" y="4855"/>
                      </a:lnTo>
                      <a:lnTo>
                        <a:pt x="4856" y="4855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650" name="Shape 257">
                  <a:extLst>
                    <a:ext uri="{FF2B5EF4-FFF2-40B4-BE49-F238E27FC236}">
                      <a16:creationId xmlns:a16="http://schemas.microsoft.com/office/drawing/2014/main" id="{B77037AD-265E-3D49-AB07-72429A963087}"/>
                    </a:ext>
                  </a:extLst>
                </p:cNvPr>
                <p:cNvSpPr/>
                <p:nvPr/>
              </p:nvSpPr>
              <p:spPr>
                <a:xfrm>
                  <a:off x="2040275" y="3850375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0"/>
                      </a:moveTo>
                      <a:lnTo>
                        <a:pt x="0" y="4856"/>
                      </a:lnTo>
                      <a:lnTo>
                        <a:pt x="4856" y="4856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651" name="Shape 258">
                  <a:extLst>
                    <a:ext uri="{FF2B5EF4-FFF2-40B4-BE49-F238E27FC236}">
                      <a16:creationId xmlns:a16="http://schemas.microsoft.com/office/drawing/2014/main" id="{D041B9B3-6515-8E41-BA0D-3A5D4BD98334}"/>
                    </a:ext>
                  </a:extLst>
                </p:cNvPr>
                <p:cNvSpPr/>
                <p:nvPr/>
              </p:nvSpPr>
              <p:spPr>
                <a:xfrm>
                  <a:off x="2040275" y="4000875"/>
                  <a:ext cx="121400" cy="1214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7" extrusionOk="0">
                      <a:moveTo>
                        <a:pt x="0" y="1"/>
                      </a:moveTo>
                      <a:lnTo>
                        <a:pt x="0" y="4856"/>
                      </a:lnTo>
                      <a:lnTo>
                        <a:pt x="4856" y="4856"/>
                      </a:lnTo>
                      <a:lnTo>
                        <a:pt x="4856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652" name="Shape 259">
                  <a:extLst>
                    <a:ext uri="{FF2B5EF4-FFF2-40B4-BE49-F238E27FC236}">
                      <a16:creationId xmlns:a16="http://schemas.microsoft.com/office/drawing/2014/main" id="{7E0B862B-AB0A-A24A-98AE-83E28E101230}"/>
                    </a:ext>
                  </a:extLst>
                </p:cNvPr>
                <p:cNvSpPr/>
                <p:nvPr/>
              </p:nvSpPr>
              <p:spPr>
                <a:xfrm>
                  <a:off x="2040275" y="4301900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1"/>
                      </a:moveTo>
                      <a:lnTo>
                        <a:pt x="0" y="4856"/>
                      </a:lnTo>
                      <a:lnTo>
                        <a:pt x="4856" y="4856"/>
                      </a:lnTo>
                      <a:lnTo>
                        <a:pt x="4856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653" name="Shape 260">
                  <a:extLst>
                    <a:ext uri="{FF2B5EF4-FFF2-40B4-BE49-F238E27FC236}">
                      <a16:creationId xmlns:a16="http://schemas.microsoft.com/office/drawing/2014/main" id="{C1C91006-F3A8-1C4B-9CD5-D65E6CE49652}"/>
                    </a:ext>
                  </a:extLst>
                </p:cNvPr>
                <p:cNvSpPr/>
                <p:nvPr/>
              </p:nvSpPr>
              <p:spPr>
                <a:xfrm>
                  <a:off x="2040275" y="4452425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0"/>
                      </a:moveTo>
                      <a:lnTo>
                        <a:pt x="0" y="4855"/>
                      </a:lnTo>
                      <a:lnTo>
                        <a:pt x="4856" y="4855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654" name="Shape 261">
                  <a:extLst>
                    <a:ext uri="{FF2B5EF4-FFF2-40B4-BE49-F238E27FC236}">
                      <a16:creationId xmlns:a16="http://schemas.microsoft.com/office/drawing/2014/main" id="{3BE537FA-A91F-9B47-A597-6A8055B84FB2}"/>
                    </a:ext>
                  </a:extLst>
                </p:cNvPr>
                <p:cNvSpPr/>
                <p:nvPr/>
              </p:nvSpPr>
              <p:spPr>
                <a:xfrm>
                  <a:off x="2040275" y="4903950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1"/>
                      </a:moveTo>
                      <a:lnTo>
                        <a:pt x="0" y="4856"/>
                      </a:lnTo>
                      <a:lnTo>
                        <a:pt x="4856" y="4856"/>
                      </a:lnTo>
                      <a:lnTo>
                        <a:pt x="4856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655" name="Shape 262">
                  <a:extLst>
                    <a:ext uri="{FF2B5EF4-FFF2-40B4-BE49-F238E27FC236}">
                      <a16:creationId xmlns:a16="http://schemas.microsoft.com/office/drawing/2014/main" id="{1D0F7210-0F13-2C46-9CB7-BEC52FA2AF45}"/>
                    </a:ext>
                  </a:extLst>
                </p:cNvPr>
                <p:cNvSpPr/>
                <p:nvPr/>
              </p:nvSpPr>
              <p:spPr>
                <a:xfrm>
                  <a:off x="2040275" y="5054450"/>
                  <a:ext cx="121400" cy="1214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7" extrusionOk="0">
                      <a:moveTo>
                        <a:pt x="0" y="1"/>
                      </a:moveTo>
                      <a:lnTo>
                        <a:pt x="0" y="4856"/>
                      </a:lnTo>
                      <a:lnTo>
                        <a:pt x="4856" y="4856"/>
                      </a:lnTo>
                      <a:lnTo>
                        <a:pt x="4856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656" name="Shape 263">
                  <a:extLst>
                    <a:ext uri="{FF2B5EF4-FFF2-40B4-BE49-F238E27FC236}">
                      <a16:creationId xmlns:a16="http://schemas.microsoft.com/office/drawing/2014/main" id="{9F95E615-442E-B040-AA9D-E18287DC3DA8}"/>
                    </a:ext>
                  </a:extLst>
                </p:cNvPr>
                <p:cNvSpPr/>
                <p:nvPr/>
              </p:nvSpPr>
              <p:spPr>
                <a:xfrm>
                  <a:off x="2040275" y="5204975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0"/>
                      </a:moveTo>
                      <a:lnTo>
                        <a:pt x="0" y="4856"/>
                      </a:lnTo>
                      <a:lnTo>
                        <a:pt x="4856" y="4856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657" name="Shape 264">
                  <a:extLst>
                    <a:ext uri="{FF2B5EF4-FFF2-40B4-BE49-F238E27FC236}">
                      <a16:creationId xmlns:a16="http://schemas.microsoft.com/office/drawing/2014/main" id="{DE4BEDFE-B415-C14E-A961-8EE533F6469F}"/>
                    </a:ext>
                  </a:extLst>
                </p:cNvPr>
                <p:cNvSpPr/>
                <p:nvPr/>
              </p:nvSpPr>
              <p:spPr>
                <a:xfrm>
                  <a:off x="2190775" y="238125"/>
                  <a:ext cx="121425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7" h="4856" extrusionOk="0">
                      <a:moveTo>
                        <a:pt x="1" y="0"/>
                      </a:moveTo>
                      <a:lnTo>
                        <a:pt x="1" y="4855"/>
                      </a:lnTo>
                      <a:lnTo>
                        <a:pt x="4856" y="4855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658" name="Shape 265">
                  <a:extLst>
                    <a:ext uri="{FF2B5EF4-FFF2-40B4-BE49-F238E27FC236}">
                      <a16:creationId xmlns:a16="http://schemas.microsoft.com/office/drawing/2014/main" id="{DE3BCECB-8739-024C-82E1-1D9FBB4D8908}"/>
                    </a:ext>
                  </a:extLst>
                </p:cNvPr>
                <p:cNvSpPr/>
                <p:nvPr/>
              </p:nvSpPr>
              <p:spPr>
                <a:xfrm>
                  <a:off x="2190775" y="689650"/>
                  <a:ext cx="121425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7" h="4856" extrusionOk="0">
                      <a:moveTo>
                        <a:pt x="1" y="0"/>
                      </a:moveTo>
                      <a:lnTo>
                        <a:pt x="1" y="4855"/>
                      </a:lnTo>
                      <a:lnTo>
                        <a:pt x="4856" y="4855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659" name="Shape 266">
                  <a:extLst>
                    <a:ext uri="{FF2B5EF4-FFF2-40B4-BE49-F238E27FC236}">
                      <a16:creationId xmlns:a16="http://schemas.microsoft.com/office/drawing/2014/main" id="{50F27E56-1A95-5742-920F-AAE725F0A2B0}"/>
                    </a:ext>
                  </a:extLst>
                </p:cNvPr>
                <p:cNvSpPr/>
                <p:nvPr/>
              </p:nvSpPr>
              <p:spPr>
                <a:xfrm>
                  <a:off x="2190775" y="840150"/>
                  <a:ext cx="121425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7" h="4856" extrusionOk="0">
                      <a:moveTo>
                        <a:pt x="1" y="1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660" name="Shape 267">
                  <a:extLst>
                    <a:ext uri="{FF2B5EF4-FFF2-40B4-BE49-F238E27FC236}">
                      <a16:creationId xmlns:a16="http://schemas.microsoft.com/office/drawing/2014/main" id="{F29CEFCC-39E4-F447-A1FD-55E8C41D6D11}"/>
                    </a:ext>
                  </a:extLst>
                </p:cNvPr>
                <p:cNvSpPr/>
                <p:nvPr/>
              </p:nvSpPr>
              <p:spPr>
                <a:xfrm>
                  <a:off x="2190775" y="1141175"/>
                  <a:ext cx="121425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7" h="4856" extrusionOk="0">
                      <a:moveTo>
                        <a:pt x="1" y="1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661" name="Shape 268">
                  <a:extLst>
                    <a:ext uri="{FF2B5EF4-FFF2-40B4-BE49-F238E27FC236}">
                      <a16:creationId xmlns:a16="http://schemas.microsoft.com/office/drawing/2014/main" id="{D09060E8-AF7C-6548-B544-DF4B8516826B}"/>
                    </a:ext>
                  </a:extLst>
                </p:cNvPr>
                <p:cNvSpPr/>
                <p:nvPr/>
              </p:nvSpPr>
              <p:spPr>
                <a:xfrm>
                  <a:off x="2190775" y="1291700"/>
                  <a:ext cx="121425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7" h="4856" extrusionOk="0">
                      <a:moveTo>
                        <a:pt x="1" y="0"/>
                      </a:moveTo>
                      <a:lnTo>
                        <a:pt x="1" y="4855"/>
                      </a:lnTo>
                      <a:lnTo>
                        <a:pt x="4856" y="4855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662" name="Shape 269">
                  <a:extLst>
                    <a:ext uri="{FF2B5EF4-FFF2-40B4-BE49-F238E27FC236}">
                      <a16:creationId xmlns:a16="http://schemas.microsoft.com/office/drawing/2014/main" id="{1C46DFF5-42BE-DE43-9276-5C391910C720}"/>
                    </a:ext>
                  </a:extLst>
                </p:cNvPr>
                <p:cNvSpPr/>
                <p:nvPr/>
              </p:nvSpPr>
              <p:spPr>
                <a:xfrm>
                  <a:off x="2190775" y="1592700"/>
                  <a:ext cx="121425" cy="1214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7" h="4857" extrusionOk="0">
                      <a:moveTo>
                        <a:pt x="1" y="1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663" name="Shape 270">
                  <a:extLst>
                    <a:ext uri="{FF2B5EF4-FFF2-40B4-BE49-F238E27FC236}">
                      <a16:creationId xmlns:a16="http://schemas.microsoft.com/office/drawing/2014/main" id="{8D99762C-F2F6-4A4C-85A3-95082D5A10AB}"/>
                    </a:ext>
                  </a:extLst>
                </p:cNvPr>
                <p:cNvSpPr/>
                <p:nvPr/>
              </p:nvSpPr>
              <p:spPr>
                <a:xfrm>
                  <a:off x="2190775" y="1743225"/>
                  <a:ext cx="121425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7" h="4856" extrusionOk="0">
                      <a:moveTo>
                        <a:pt x="1" y="0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664" name="Shape 271">
                  <a:extLst>
                    <a:ext uri="{FF2B5EF4-FFF2-40B4-BE49-F238E27FC236}">
                      <a16:creationId xmlns:a16="http://schemas.microsoft.com/office/drawing/2014/main" id="{F11C82E1-F2C1-284C-B953-D7F1C1ABD2F3}"/>
                    </a:ext>
                  </a:extLst>
                </p:cNvPr>
                <p:cNvSpPr/>
                <p:nvPr/>
              </p:nvSpPr>
              <p:spPr>
                <a:xfrm>
                  <a:off x="2190775" y="1893725"/>
                  <a:ext cx="121425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7" h="4856" extrusionOk="0">
                      <a:moveTo>
                        <a:pt x="1" y="1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665" name="Shape 272">
                  <a:extLst>
                    <a:ext uri="{FF2B5EF4-FFF2-40B4-BE49-F238E27FC236}">
                      <a16:creationId xmlns:a16="http://schemas.microsoft.com/office/drawing/2014/main" id="{90BE488D-ACE2-EA45-8AB2-242DF54E3677}"/>
                    </a:ext>
                  </a:extLst>
                </p:cNvPr>
                <p:cNvSpPr/>
                <p:nvPr/>
              </p:nvSpPr>
              <p:spPr>
                <a:xfrm>
                  <a:off x="2190775" y="2044250"/>
                  <a:ext cx="121425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7" h="4856" extrusionOk="0">
                      <a:moveTo>
                        <a:pt x="1" y="0"/>
                      </a:moveTo>
                      <a:lnTo>
                        <a:pt x="1" y="4855"/>
                      </a:lnTo>
                      <a:lnTo>
                        <a:pt x="4856" y="4855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666" name="Shape 273">
                  <a:extLst>
                    <a:ext uri="{FF2B5EF4-FFF2-40B4-BE49-F238E27FC236}">
                      <a16:creationId xmlns:a16="http://schemas.microsoft.com/office/drawing/2014/main" id="{614F2F08-2507-514D-9A4F-C0D86D8F53E3}"/>
                    </a:ext>
                  </a:extLst>
                </p:cNvPr>
                <p:cNvSpPr/>
                <p:nvPr/>
              </p:nvSpPr>
              <p:spPr>
                <a:xfrm>
                  <a:off x="2190775" y="2194750"/>
                  <a:ext cx="121425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7" h="4856" extrusionOk="0">
                      <a:moveTo>
                        <a:pt x="1" y="1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667" name="Shape 274">
                  <a:extLst>
                    <a:ext uri="{FF2B5EF4-FFF2-40B4-BE49-F238E27FC236}">
                      <a16:creationId xmlns:a16="http://schemas.microsoft.com/office/drawing/2014/main" id="{98BA8526-0540-C644-8349-55EDF611A026}"/>
                    </a:ext>
                  </a:extLst>
                </p:cNvPr>
                <p:cNvSpPr/>
                <p:nvPr/>
              </p:nvSpPr>
              <p:spPr>
                <a:xfrm>
                  <a:off x="2190775" y="2345275"/>
                  <a:ext cx="121425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7" h="4856" extrusionOk="0">
                      <a:moveTo>
                        <a:pt x="1" y="0"/>
                      </a:moveTo>
                      <a:lnTo>
                        <a:pt x="1" y="4855"/>
                      </a:lnTo>
                      <a:lnTo>
                        <a:pt x="4856" y="4855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668" name="Shape 275">
                  <a:extLst>
                    <a:ext uri="{FF2B5EF4-FFF2-40B4-BE49-F238E27FC236}">
                      <a16:creationId xmlns:a16="http://schemas.microsoft.com/office/drawing/2014/main" id="{C20B5466-5684-3841-8F4E-2A0F994F9870}"/>
                    </a:ext>
                  </a:extLst>
                </p:cNvPr>
                <p:cNvSpPr/>
                <p:nvPr/>
              </p:nvSpPr>
              <p:spPr>
                <a:xfrm>
                  <a:off x="2190775" y="2495775"/>
                  <a:ext cx="121425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7" h="4856" extrusionOk="0">
                      <a:moveTo>
                        <a:pt x="1" y="1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669" name="Shape 276">
                  <a:extLst>
                    <a:ext uri="{FF2B5EF4-FFF2-40B4-BE49-F238E27FC236}">
                      <a16:creationId xmlns:a16="http://schemas.microsoft.com/office/drawing/2014/main" id="{A3AFB39F-856F-5F45-8383-E02E970E264F}"/>
                    </a:ext>
                  </a:extLst>
                </p:cNvPr>
                <p:cNvSpPr/>
                <p:nvPr/>
              </p:nvSpPr>
              <p:spPr>
                <a:xfrm>
                  <a:off x="2190775" y="2796800"/>
                  <a:ext cx="121425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7" h="4856" extrusionOk="0">
                      <a:moveTo>
                        <a:pt x="1" y="0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670" name="Shape 277">
                  <a:extLst>
                    <a:ext uri="{FF2B5EF4-FFF2-40B4-BE49-F238E27FC236}">
                      <a16:creationId xmlns:a16="http://schemas.microsoft.com/office/drawing/2014/main" id="{69CAA124-67EE-4B49-91B2-C4A5D545813B}"/>
                    </a:ext>
                  </a:extLst>
                </p:cNvPr>
                <p:cNvSpPr/>
                <p:nvPr/>
              </p:nvSpPr>
              <p:spPr>
                <a:xfrm>
                  <a:off x="2190775" y="3097825"/>
                  <a:ext cx="121425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7" h="4856" extrusionOk="0">
                      <a:moveTo>
                        <a:pt x="1" y="0"/>
                      </a:moveTo>
                      <a:lnTo>
                        <a:pt x="1" y="4855"/>
                      </a:lnTo>
                      <a:lnTo>
                        <a:pt x="4856" y="4855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671" name="Shape 278">
                  <a:extLst>
                    <a:ext uri="{FF2B5EF4-FFF2-40B4-BE49-F238E27FC236}">
                      <a16:creationId xmlns:a16="http://schemas.microsoft.com/office/drawing/2014/main" id="{12396443-F806-A847-9C55-1AA097A354D3}"/>
                    </a:ext>
                  </a:extLst>
                </p:cNvPr>
                <p:cNvSpPr/>
                <p:nvPr/>
              </p:nvSpPr>
              <p:spPr>
                <a:xfrm>
                  <a:off x="2190775" y="3248325"/>
                  <a:ext cx="121425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7" h="4856" extrusionOk="0">
                      <a:moveTo>
                        <a:pt x="1" y="1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672" name="Shape 279">
                  <a:extLst>
                    <a:ext uri="{FF2B5EF4-FFF2-40B4-BE49-F238E27FC236}">
                      <a16:creationId xmlns:a16="http://schemas.microsoft.com/office/drawing/2014/main" id="{0E2106A5-E357-6E46-AB90-F60A5A0F1FB2}"/>
                    </a:ext>
                  </a:extLst>
                </p:cNvPr>
                <p:cNvSpPr/>
                <p:nvPr/>
              </p:nvSpPr>
              <p:spPr>
                <a:xfrm>
                  <a:off x="2190775" y="3398850"/>
                  <a:ext cx="121425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7" h="4856" extrusionOk="0">
                      <a:moveTo>
                        <a:pt x="1" y="0"/>
                      </a:moveTo>
                      <a:lnTo>
                        <a:pt x="1" y="4855"/>
                      </a:lnTo>
                      <a:lnTo>
                        <a:pt x="4856" y="4855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673" name="Shape 280">
                  <a:extLst>
                    <a:ext uri="{FF2B5EF4-FFF2-40B4-BE49-F238E27FC236}">
                      <a16:creationId xmlns:a16="http://schemas.microsoft.com/office/drawing/2014/main" id="{FC6E2297-FE1B-4F4C-8D98-673B0CE2E9CC}"/>
                    </a:ext>
                  </a:extLst>
                </p:cNvPr>
                <p:cNvSpPr/>
                <p:nvPr/>
              </p:nvSpPr>
              <p:spPr>
                <a:xfrm>
                  <a:off x="2190775" y="3549350"/>
                  <a:ext cx="121425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7" h="4856" extrusionOk="0">
                      <a:moveTo>
                        <a:pt x="1" y="1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674" name="Shape 281">
                  <a:extLst>
                    <a:ext uri="{FF2B5EF4-FFF2-40B4-BE49-F238E27FC236}">
                      <a16:creationId xmlns:a16="http://schemas.microsoft.com/office/drawing/2014/main" id="{0911CCCD-C723-5946-A0A1-D3D6CB7E4366}"/>
                    </a:ext>
                  </a:extLst>
                </p:cNvPr>
                <p:cNvSpPr/>
                <p:nvPr/>
              </p:nvSpPr>
              <p:spPr>
                <a:xfrm>
                  <a:off x="2190775" y="3699875"/>
                  <a:ext cx="121425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7" h="4856" extrusionOk="0">
                      <a:moveTo>
                        <a:pt x="1" y="0"/>
                      </a:moveTo>
                      <a:lnTo>
                        <a:pt x="1" y="4855"/>
                      </a:lnTo>
                      <a:lnTo>
                        <a:pt x="4856" y="4855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675" name="Shape 282">
                  <a:extLst>
                    <a:ext uri="{FF2B5EF4-FFF2-40B4-BE49-F238E27FC236}">
                      <a16:creationId xmlns:a16="http://schemas.microsoft.com/office/drawing/2014/main" id="{3325E295-9DDC-2A43-B65E-6BA2FC5965FE}"/>
                    </a:ext>
                  </a:extLst>
                </p:cNvPr>
                <p:cNvSpPr/>
                <p:nvPr/>
              </p:nvSpPr>
              <p:spPr>
                <a:xfrm>
                  <a:off x="2190775" y="4000875"/>
                  <a:ext cx="121425" cy="1214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7" h="4857" extrusionOk="0">
                      <a:moveTo>
                        <a:pt x="1" y="1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676" name="Shape 283">
                  <a:extLst>
                    <a:ext uri="{FF2B5EF4-FFF2-40B4-BE49-F238E27FC236}">
                      <a16:creationId xmlns:a16="http://schemas.microsoft.com/office/drawing/2014/main" id="{6CBBD4B7-59E8-3247-97FB-C29649BEEB46}"/>
                    </a:ext>
                  </a:extLst>
                </p:cNvPr>
                <p:cNvSpPr/>
                <p:nvPr/>
              </p:nvSpPr>
              <p:spPr>
                <a:xfrm>
                  <a:off x="2190775" y="4151400"/>
                  <a:ext cx="121425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7" h="4856" extrusionOk="0">
                      <a:moveTo>
                        <a:pt x="1" y="0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677" name="Shape 284">
                  <a:extLst>
                    <a:ext uri="{FF2B5EF4-FFF2-40B4-BE49-F238E27FC236}">
                      <a16:creationId xmlns:a16="http://schemas.microsoft.com/office/drawing/2014/main" id="{754C7501-6BD0-B441-BF07-BC7DEA304F71}"/>
                    </a:ext>
                  </a:extLst>
                </p:cNvPr>
                <p:cNvSpPr/>
                <p:nvPr/>
              </p:nvSpPr>
              <p:spPr>
                <a:xfrm>
                  <a:off x="2190775" y="4452425"/>
                  <a:ext cx="121425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7" h="4856" extrusionOk="0">
                      <a:moveTo>
                        <a:pt x="1" y="0"/>
                      </a:moveTo>
                      <a:lnTo>
                        <a:pt x="1" y="4855"/>
                      </a:lnTo>
                      <a:lnTo>
                        <a:pt x="4856" y="4855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678" name="Shape 285">
                  <a:extLst>
                    <a:ext uri="{FF2B5EF4-FFF2-40B4-BE49-F238E27FC236}">
                      <a16:creationId xmlns:a16="http://schemas.microsoft.com/office/drawing/2014/main" id="{9BF1B022-F690-8E44-80C6-17DBCBCD678F}"/>
                    </a:ext>
                  </a:extLst>
                </p:cNvPr>
                <p:cNvSpPr/>
                <p:nvPr/>
              </p:nvSpPr>
              <p:spPr>
                <a:xfrm>
                  <a:off x="2190775" y="4602925"/>
                  <a:ext cx="121425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7" h="4856" extrusionOk="0">
                      <a:moveTo>
                        <a:pt x="1" y="1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679" name="Shape 286">
                  <a:extLst>
                    <a:ext uri="{FF2B5EF4-FFF2-40B4-BE49-F238E27FC236}">
                      <a16:creationId xmlns:a16="http://schemas.microsoft.com/office/drawing/2014/main" id="{78E0A928-96DA-C64D-83C7-BBBCF1681C04}"/>
                    </a:ext>
                  </a:extLst>
                </p:cNvPr>
                <p:cNvSpPr/>
                <p:nvPr/>
              </p:nvSpPr>
              <p:spPr>
                <a:xfrm>
                  <a:off x="2190775" y="4753450"/>
                  <a:ext cx="121425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7" h="4856" extrusionOk="0">
                      <a:moveTo>
                        <a:pt x="1" y="0"/>
                      </a:moveTo>
                      <a:lnTo>
                        <a:pt x="1" y="4855"/>
                      </a:lnTo>
                      <a:lnTo>
                        <a:pt x="4856" y="4855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680" name="Shape 287">
                  <a:extLst>
                    <a:ext uri="{FF2B5EF4-FFF2-40B4-BE49-F238E27FC236}">
                      <a16:creationId xmlns:a16="http://schemas.microsoft.com/office/drawing/2014/main" id="{AB89E2FE-3865-5E42-B3E7-5A1561287AD6}"/>
                    </a:ext>
                  </a:extLst>
                </p:cNvPr>
                <p:cNvSpPr/>
                <p:nvPr/>
              </p:nvSpPr>
              <p:spPr>
                <a:xfrm>
                  <a:off x="2190775" y="5204975"/>
                  <a:ext cx="121425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7" h="4856" extrusionOk="0">
                      <a:moveTo>
                        <a:pt x="1" y="0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681" name="Shape 288">
                  <a:extLst>
                    <a:ext uri="{FF2B5EF4-FFF2-40B4-BE49-F238E27FC236}">
                      <a16:creationId xmlns:a16="http://schemas.microsoft.com/office/drawing/2014/main" id="{E9FAE624-0B2F-3740-91ED-5B29F343600B}"/>
                    </a:ext>
                  </a:extLst>
                </p:cNvPr>
                <p:cNvSpPr/>
                <p:nvPr/>
              </p:nvSpPr>
              <p:spPr>
                <a:xfrm>
                  <a:off x="2190775" y="5355475"/>
                  <a:ext cx="121425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7" h="4856" extrusionOk="0">
                      <a:moveTo>
                        <a:pt x="1" y="1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682" name="Shape 289">
                  <a:extLst>
                    <a:ext uri="{FF2B5EF4-FFF2-40B4-BE49-F238E27FC236}">
                      <a16:creationId xmlns:a16="http://schemas.microsoft.com/office/drawing/2014/main" id="{B0A888B1-5AD6-BB4B-AE96-8F93574D6E18}"/>
                    </a:ext>
                  </a:extLst>
                </p:cNvPr>
                <p:cNvSpPr/>
                <p:nvPr/>
              </p:nvSpPr>
              <p:spPr>
                <a:xfrm>
                  <a:off x="2341300" y="539125"/>
                  <a:ext cx="121400" cy="1214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7" extrusionOk="0">
                      <a:moveTo>
                        <a:pt x="0" y="1"/>
                      </a:moveTo>
                      <a:lnTo>
                        <a:pt x="0" y="4856"/>
                      </a:lnTo>
                      <a:lnTo>
                        <a:pt x="4855" y="4856"/>
                      </a:lnTo>
                      <a:lnTo>
                        <a:pt x="4855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683" name="Shape 290">
                  <a:extLst>
                    <a:ext uri="{FF2B5EF4-FFF2-40B4-BE49-F238E27FC236}">
                      <a16:creationId xmlns:a16="http://schemas.microsoft.com/office/drawing/2014/main" id="{09BE6B49-4F7B-3242-93ED-1C726E2F4808}"/>
                    </a:ext>
                  </a:extLst>
                </p:cNvPr>
                <p:cNvSpPr/>
                <p:nvPr/>
              </p:nvSpPr>
              <p:spPr>
                <a:xfrm>
                  <a:off x="2341300" y="689650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0"/>
                      </a:moveTo>
                      <a:lnTo>
                        <a:pt x="0" y="4855"/>
                      </a:lnTo>
                      <a:lnTo>
                        <a:pt x="4855" y="4855"/>
                      </a:lnTo>
                      <a:lnTo>
                        <a:pt x="4855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684" name="Shape 291">
                  <a:extLst>
                    <a:ext uri="{FF2B5EF4-FFF2-40B4-BE49-F238E27FC236}">
                      <a16:creationId xmlns:a16="http://schemas.microsoft.com/office/drawing/2014/main" id="{58180D13-D429-BF4C-A91C-89CA6A045745}"/>
                    </a:ext>
                  </a:extLst>
                </p:cNvPr>
                <p:cNvSpPr/>
                <p:nvPr/>
              </p:nvSpPr>
              <p:spPr>
                <a:xfrm>
                  <a:off x="2341300" y="990675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0"/>
                      </a:moveTo>
                      <a:lnTo>
                        <a:pt x="0" y="4855"/>
                      </a:lnTo>
                      <a:lnTo>
                        <a:pt x="4855" y="4855"/>
                      </a:lnTo>
                      <a:lnTo>
                        <a:pt x="4855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685" name="Shape 292">
                  <a:extLst>
                    <a:ext uri="{FF2B5EF4-FFF2-40B4-BE49-F238E27FC236}">
                      <a16:creationId xmlns:a16="http://schemas.microsoft.com/office/drawing/2014/main" id="{3F1B2825-502B-3240-BD47-7FB0C16D6A4B}"/>
                    </a:ext>
                  </a:extLst>
                </p:cNvPr>
                <p:cNvSpPr/>
                <p:nvPr/>
              </p:nvSpPr>
              <p:spPr>
                <a:xfrm>
                  <a:off x="2341300" y="1291700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0"/>
                      </a:moveTo>
                      <a:lnTo>
                        <a:pt x="0" y="4855"/>
                      </a:lnTo>
                      <a:lnTo>
                        <a:pt x="4855" y="4855"/>
                      </a:lnTo>
                      <a:lnTo>
                        <a:pt x="4855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686" name="Shape 293">
                  <a:extLst>
                    <a:ext uri="{FF2B5EF4-FFF2-40B4-BE49-F238E27FC236}">
                      <a16:creationId xmlns:a16="http://schemas.microsoft.com/office/drawing/2014/main" id="{C26D5428-D5BF-AA4B-ACBC-9F7580B61F91}"/>
                    </a:ext>
                  </a:extLst>
                </p:cNvPr>
                <p:cNvSpPr/>
                <p:nvPr/>
              </p:nvSpPr>
              <p:spPr>
                <a:xfrm>
                  <a:off x="2341300" y="1442200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0"/>
                      </a:moveTo>
                      <a:lnTo>
                        <a:pt x="0" y="4856"/>
                      </a:lnTo>
                      <a:lnTo>
                        <a:pt x="4855" y="4856"/>
                      </a:lnTo>
                      <a:lnTo>
                        <a:pt x="4855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687" name="Shape 294">
                  <a:extLst>
                    <a:ext uri="{FF2B5EF4-FFF2-40B4-BE49-F238E27FC236}">
                      <a16:creationId xmlns:a16="http://schemas.microsoft.com/office/drawing/2014/main" id="{4BFD23CB-9FF4-C648-8B3B-0DD3EB2C8F26}"/>
                    </a:ext>
                  </a:extLst>
                </p:cNvPr>
                <p:cNvSpPr/>
                <p:nvPr/>
              </p:nvSpPr>
              <p:spPr>
                <a:xfrm>
                  <a:off x="2341300" y="1592700"/>
                  <a:ext cx="121400" cy="1214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7" extrusionOk="0">
                      <a:moveTo>
                        <a:pt x="0" y="1"/>
                      </a:moveTo>
                      <a:lnTo>
                        <a:pt x="0" y="4856"/>
                      </a:lnTo>
                      <a:lnTo>
                        <a:pt x="4855" y="4856"/>
                      </a:lnTo>
                      <a:lnTo>
                        <a:pt x="4855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688" name="Shape 295">
                  <a:extLst>
                    <a:ext uri="{FF2B5EF4-FFF2-40B4-BE49-F238E27FC236}">
                      <a16:creationId xmlns:a16="http://schemas.microsoft.com/office/drawing/2014/main" id="{27F4695E-D0AF-0A4E-81D1-3B9BAD02F062}"/>
                    </a:ext>
                  </a:extLst>
                </p:cNvPr>
                <p:cNvSpPr/>
                <p:nvPr/>
              </p:nvSpPr>
              <p:spPr>
                <a:xfrm>
                  <a:off x="2341300" y="1743225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0"/>
                      </a:moveTo>
                      <a:lnTo>
                        <a:pt x="0" y="4856"/>
                      </a:lnTo>
                      <a:lnTo>
                        <a:pt x="4855" y="4856"/>
                      </a:lnTo>
                      <a:lnTo>
                        <a:pt x="4855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689" name="Shape 296">
                  <a:extLst>
                    <a:ext uri="{FF2B5EF4-FFF2-40B4-BE49-F238E27FC236}">
                      <a16:creationId xmlns:a16="http://schemas.microsoft.com/office/drawing/2014/main" id="{31727E1E-E643-9E46-8555-5E759426A62A}"/>
                    </a:ext>
                  </a:extLst>
                </p:cNvPr>
                <p:cNvSpPr/>
                <p:nvPr/>
              </p:nvSpPr>
              <p:spPr>
                <a:xfrm>
                  <a:off x="2341300" y="2194750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1"/>
                      </a:moveTo>
                      <a:lnTo>
                        <a:pt x="0" y="4856"/>
                      </a:lnTo>
                      <a:lnTo>
                        <a:pt x="4855" y="4856"/>
                      </a:lnTo>
                      <a:lnTo>
                        <a:pt x="4855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690" name="Shape 297">
                  <a:extLst>
                    <a:ext uri="{FF2B5EF4-FFF2-40B4-BE49-F238E27FC236}">
                      <a16:creationId xmlns:a16="http://schemas.microsoft.com/office/drawing/2014/main" id="{C27DA58F-97B7-824B-A0CB-4AAD92EE1251}"/>
                    </a:ext>
                  </a:extLst>
                </p:cNvPr>
                <p:cNvSpPr/>
                <p:nvPr/>
              </p:nvSpPr>
              <p:spPr>
                <a:xfrm>
                  <a:off x="2341300" y="2345275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0"/>
                      </a:moveTo>
                      <a:lnTo>
                        <a:pt x="0" y="4855"/>
                      </a:lnTo>
                      <a:lnTo>
                        <a:pt x="4855" y="4855"/>
                      </a:lnTo>
                      <a:lnTo>
                        <a:pt x="4855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691" name="Shape 298">
                  <a:extLst>
                    <a:ext uri="{FF2B5EF4-FFF2-40B4-BE49-F238E27FC236}">
                      <a16:creationId xmlns:a16="http://schemas.microsoft.com/office/drawing/2014/main" id="{FA8F6AAC-8D75-B14B-B314-D0773B4B4C62}"/>
                    </a:ext>
                  </a:extLst>
                </p:cNvPr>
                <p:cNvSpPr/>
                <p:nvPr/>
              </p:nvSpPr>
              <p:spPr>
                <a:xfrm>
                  <a:off x="2341300" y="2495775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1"/>
                      </a:moveTo>
                      <a:lnTo>
                        <a:pt x="0" y="4856"/>
                      </a:lnTo>
                      <a:lnTo>
                        <a:pt x="4855" y="4856"/>
                      </a:lnTo>
                      <a:lnTo>
                        <a:pt x="4855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692" name="Shape 299">
                  <a:extLst>
                    <a:ext uri="{FF2B5EF4-FFF2-40B4-BE49-F238E27FC236}">
                      <a16:creationId xmlns:a16="http://schemas.microsoft.com/office/drawing/2014/main" id="{2EBFA72E-C47D-F741-8750-9290897E6991}"/>
                    </a:ext>
                  </a:extLst>
                </p:cNvPr>
                <p:cNvSpPr/>
                <p:nvPr/>
              </p:nvSpPr>
              <p:spPr>
                <a:xfrm>
                  <a:off x="2341300" y="2646275"/>
                  <a:ext cx="121400" cy="1214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7" extrusionOk="0">
                      <a:moveTo>
                        <a:pt x="0" y="1"/>
                      </a:moveTo>
                      <a:lnTo>
                        <a:pt x="0" y="4856"/>
                      </a:lnTo>
                      <a:lnTo>
                        <a:pt x="4855" y="4856"/>
                      </a:lnTo>
                      <a:lnTo>
                        <a:pt x="4855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693" name="Shape 300">
                  <a:extLst>
                    <a:ext uri="{FF2B5EF4-FFF2-40B4-BE49-F238E27FC236}">
                      <a16:creationId xmlns:a16="http://schemas.microsoft.com/office/drawing/2014/main" id="{33A9BB61-EB0C-4042-BF67-56CABB491EFB}"/>
                    </a:ext>
                  </a:extLst>
                </p:cNvPr>
                <p:cNvSpPr/>
                <p:nvPr/>
              </p:nvSpPr>
              <p:spPr>
                <a:xfrm>
                  <a:off x="2341300" y="2796800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0"/>
                      </a:moveTo>
                      <a:lnTo>
                        <a:pt x="0" y="4856"/>
                      </a:lnTo>
                      <a:lnTo>
                        <a:pt x="4855" y="4856"/>
                      </a:lnTo>
                      <a:lnTo>
                        <a:pt x="4855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694" name="Shape 301">
                  <a:extLst>
                    <a:ext uri="{FF2B5EF4-FFF2-40B4-BE49-F238E27FC236}">
                      <a16:creationId xmlns:a16="http://schemas.microsoft.com/office/drawing/2014/main" id="{228F182B-1E45-B144-9136-2BDDC244AE25}"/>
                    </a:ext>
                  </a:extLst>
                </p:cNvPr>
                <p:cNvSpPr/>
                <p:nvPr/>
              </p:nvSpPr>
              <p:spPr>
                <a:xfrm>
                  <a:off x="2341300" y="2947300"/>
                  <a:ext cx="121400" cy="1214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7" extrusionOk="0">
                      <a:moveTo>
                        <a:pt x="0" y="1"/>
                      </a:moveTo>
                      <a:lnTo>
                        <a:pt x="0" y="4856"/>
                      </a:lnTo>
                      <a:lnTo>
                        <a:pt x="4855" y="4856"/>
                      </a:lnTo>
                      <a:lnTo>
                        <a:pt x="4855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695" name="Shape 302">
                  <a:extLst>
                    <a:ext uri="{FF2B5EF4-FFF2-40B4-BE49-F238E27FC236}">
                      <a16:creationId xmlns:a16="http://schemas.microsoft.com/office/drawing/2014/main" id="{166C01C9-3217-164D-B6AF-1BF85E2931D3}"/>
                    </a:ext>
                  </a:extLst>
                </p:cNvPr>
                <p:cNvSpPr/>
                <p:nvPr/>
              </p:nvSpPr>
              <p:spPr>
                <a:xfrm>
                  <a:off x="2341300" y="3097825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0"/>
                      </a:moveTo>
                      <a:lnTo>
                        <a:pt x="0" y="4855"/>
                      </a:lnTo>
                      <a:lnTo>
                        <a:pt x="4855" y="4855"/>
                      </a:lnTo>
                      <a:lnTo>
                        <a:pt x="4855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696" name="Shape 303">
                  <a:extLst>
                    <a:ext uri="{FF2B5EF4-FFF2-40B4-BE49-F238E27FC236}">
                      <a16:creationId xmlns:a16="http://schemas.microsoft.com/office/drawing/2014/main" id="{408E6154-2839-BD47-869A-4CDFF09DF577}"/>
                    </a:ext>
                  </a:extLst>
                </p:cNvPr>
                <p:cNvSpPr/>
                <p:nvPr/>
              </p:nvSpPr>
              <p:spPr>
                <a:xfrm>
                  <a:off x="2341300" y="3248325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1"/>
                      </a:moveTo>
                      <a:lnTo>
                        <a:pt x="0" y="4856"/>
                      </a:lnTo>
                      <a:lnTo>
                        <a:pt x="4855" y="4856"/>
                      </a:lnTo>
                      <a:lnTo>
                        <a:pt x="4855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697" name="Shape 304">
                  <a:extLst>
                    <a:ext uri="{FF2B5EF4-FFF2-40B4-BE49-F238E27FC236}">
                      <a16:creationId xmlns:a16="http://schemas.microsoft.com/office/drawing/2014/main" id="{56C0C118-9061-3D4E-B228-2890B7E5A1E6}"/>
                    </a:ext>
                  </a:extLst>
                </p:cNvPr>
                <p:cNvSpPr/>
                <p:nvPr/>
              </p:nvSpPr>
              <p:spPr>
                <a:xfrm>
                  <a:off x="2341300" y="3398850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0"/>
                      </a:moveTo>
                      <a:lnTo>
                        <a:pt x="0" y="4855"/>
                      </a:lnTo>
                      <a:lnTo>
                        <a:pt x="4855" y="4855"/>
                      </a:lnTo>
                      <a:lnTo>
                        <a:pt x="4855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698" name="Shape 305">
                  <a:extLst>
                    <a:ext uri="{FF2B5EF4-FFF2-40B4-BE49-F238E27FC236}">
                      <a16:creationId xmlns:a16="http://schemas.microsoft.com/office/drawing/2014/main" id="{D1455330-7CAB-A34C-A166-76BF0CEB714B}"/>
                    </a:ext>
                  </a:extLst>
                </p:cNvPr>
                <p:cNvSpPr/>
                <p:nvPr/>
              </p:nvSpPr>
              <p:spPr>
                <a:xfrm>
                  <a:off x="2341300" y="3549350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1"/>
                      </a:moveTo>
                      <a:lnTo>
                        <a:pt x="0" y="4856"/>
                      </a:lnTo>
                      <a:lnTo>
                        <a:pt x="4855" y="4856"/>
                      </a:lnTo>
                      <a:lnTo>
                        <a:pt x="4855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699" name="Shape 306">
                  <a:extLst>
                    <a:ext uri="{FF2B5EF4-FFF2-40B4-BE49-F238E27FC236}">
                      <a16:creationId xmlns:a16="http://schemas.microsoft.com/office/drawing/2014/main" id="{473C2534-6FDF-6C4A-9272-17CC81F18A54}"/>
                    </a:ext>
                  </a:extLst>
                </p:cNvPr>
                <p:cNvSpPr/>
                <p:nvPr/>
              </p:nvSpPr>
              <p:spPr>
                <a:xfrm>
                  <a:off x="2341300" y="3850375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0"/>
                      </a:moveTo>
                      <a:lnTo>
                        <a:pt x="0" y="4856"/>
                      </a:lnTo>
                      <a:lnTo>
                        <a:pt x="4855" y="4856"/>
                      </a:lnTo>
                      <a:lnTo>
                        <a:pt x="4855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700" name="Shape 307">
                  <a:extLst>
                    <a:ext uri="{FF2B5EF4-FFF2-40B4-BE49-F238E27FC236}">
                      <a16:creationId xmlns:a16="http://schemas.microsoft.com/office/drawing/2014/main" id="{FF3AD52B-C86B-BA48-8474-6FE84BA2BFDD}"/>
                    </a:ext>
                  </a:extLst>
                </p:cNvPr>
                <p:cNvSpPr/>
                <p:nvPr/>
              </p:nvSpPr>
              <p:spPr>
                <a:xfrm>
                  <a:off x="2341300" y="4151400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0"/>
                      </a:moveTo>
                      <a:lnTo>
                        <a:pt x="0" y="4856"/>
                      </a:lnTo>
                      <a:lnTo>
                        <a:pt x="4855" y="4856"/>
                      </a:lnTo>
                      <a:lnTo>
                        <a:pt x="4855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701" name="Shape 308">
                  <a:extLst>
                    <a:ext uri="{FF2B5EF4-FFF2-40B4-BE49-F238E27FC236}">
                      <a16:creationId xmlns:a16="http://schemas.microsoft.com/office/drawing/2014/main" id="{45B32E25-E99D-8D4B-BFC3-EB41C1E39E71}"/>
                    </a:ext>
                  </a:extLst>
                </p:cNvPr>
                <p:cNvSpPr/>
                <p:nvPr/>
              </p:nvSpPr>
              <p:spPr>
                <a:xfrm>
                  <a:off x="2341300" y="4301900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1"/>
                      </a:moveTo>
                      <a:lnTo>
                        <a:pt x="0" y="4856"/>
                      </a:lnTo>
                      <a:lnTo>
                        <a:pt x="4855" y="4856"/>
                      </a:lnTo>
                      <a:lnTo>
                        <a:pt x="4855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702" name="Shape 309">
                  <a:extLst>
                    <a:ext uri="{FF2B5EF4-FFF2-40B4-BE49-F238E27FC236}">
                      <a16:creationId xmlns:a16="http://schemas.microsoft.com/office/drawing/2014/main" id="{3DB6F8E5-0216-7944-9D26-AC7573EE7D19}"/>
                    </a:ext>
                  </a:extLst>
                </p:cNvPr>
                <p:cNvSpPr/>
                <p:nvPr/>
              </p:nvSpPr>
              <p:spPr>
                <a:xfrm>
                  <a:off x="2341300" y="4452425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0"/>
                      </a:moveTo>
                      <a:lnTo>
                        <a:pt x="0" y="4855"/>
                      </a:lnTo>
                      <a:lnTo>
                        <a:pt x="4855" y="4855"/>
                      </a:lnTo>
                      <a:lnTo>
                        <a:pt x="4855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703" name="Shape 310">
                  <a:extLst>
                    <a:ext uri="{FF2B5EF4-FFF2-40B4-BE49-F238E27FC236}">
                      <a16:creationId xmlns:a16="http://schemas.microsoft.com/office/drawing/2014/main" id="{6C264A90-87F5-F447-A7D1-C5F8D6C2502A}"/>
                    </a:ext>
                  </a:extLst>
                </p:cNvPr>
                <p:cNvSpPr/>
                <p:nvPr/>
              </p:nvSpPr>
              <p:spPr>
                <a:xfrm>
                  <a:off x="2341300" y="4602925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1"/>
                      </a:moveTo>
                      <a:lnTo>
                        <a:pt x="0" y="4856"/>
                      </a:lnTo>
                      <a:lnTo>
                        <a:pt x="4855" y="4856"/>
                      </a:lnTo>
                      <a:lnTo>
                        <a:pt x="4855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704" name="Shape 311">
                  <a:extLst>
                    <a:ext uri="{FF2B5EF4-FFF2-40B4-BE49-F238E27FC236}">
                      <a16:creationId xmlns:a16="http://schemas.microsoft.com/office/drawing/2014/main" id="{6C06747F-B7E1-BB4B-B01A-D478232706F0}"/>
                    </a:ext>
                  </a:extLst>
                </p:cNvPr>
                <p:cNvSpPr/>
                <p:nvPr/>
              </p:nvSpPr>
              <p:spPr>
                <a:xfrm>
                  <a:off x="2341300" y="4903950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1"/>
                      </a:moveTo>
                      <a:lnTo>
                        <a:pt x="0" y="4856"/>
                      </a:lnTo>
                      <a:lnTo>
                        <a:pt x="4855" y="4856"/>
                      </a:lnTo>
                      <a:lnTo>
                        <a:pt x="4855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705" name="Shape 312">
                  <a:extLst>
                    <a:ext uri="{FF2B5EF4-FFF2-40B4-BE49-F238E27FC236}">
                      <a16:creationId xmlns:a16="http://schemas.microsoft.com/office/drawing/2014/main" id="{6D6D7471-CD64-FD47-BA4E-F519DC19C6CC}"/>
                    </a:ext>
                  </a:extLst>
                </p:cNvPr>
                <p:cNvSpPr/>
                <p:nvPr/>
              </p:nvSpPr>
              <p:spPr>
                <a:xfrm>
                  <a:off x="2341300" y="5054450"/>
                  <a:ext cx="121400" cy="1214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7" extrusionOk="0">
                      <a:moveTo>
                        <a:pt x="0" y="1"/>
                      </a:moveTo>
                      <a:lnTo>
                        <a:pt x="0" y="4856"/>
                      </a:lnTo>
                      <a:lnTo>
                        <a:pt x="4855" y="4856"/>
                      </a:lnTo>
                      <a:lnTo>
                        <a:pt x="4855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706" name="Shape 313">
                  <a:extLst>
                    <a:ext uri="{FF2B5EF4-FFF2-40B4-BE49-F238E27FC236}">
                      <a16:creationId xmlns:a16="http://schemas.microsoft.com/office/drawing/2014/main" id="{6BC58937-4439-E04C-890F-56253C52BA22}"/>
                    </a:ext>
                  </a:extLst>
                </p:cNvPr>
                <p:cNvSpPr/>
                <p:nvPr/>
              </p:nvSpPr>
              <p:spPr>
                <a:xfrm>
                  <a:off x="2341300" y="5204975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0"/>
                      </a:moveTo>
                      <a:lnTo>
                        <a:pt x="0" y="4856"/>
                      </a:lnTo>
                      <a:lnTo>
                        <a:pt x="4855" y="4856"/>
                      </a:lnTo>
                      <a:lnTo>
                        <a:pt x="4855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707" name="Shape 314">
                  <a:extLst>
                    <a:ext uri="{FF2B5EF4-FFF2-40B4-BE49-F238E27FC236}">
                      <a16:creationId xmlns:a16="http://schemas.microsoft.com/office/drawing/2014/main" id="{54A109C3-7C04-A841-8F70-4703F04A2EAC}"/>
                    </a:ext>
                  </a:extLst>
                </p:cNvPr>
                <p:cNvSpPr/>
                <p:nvPr/>
              </p:nvSpPr>
              <p:spPr>
                <a:xfrm>
                  <a:off x="2341300" y="5355475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1"/>
                      </a:moveTo>
                      <a:lnTo>
                        <a:pt x="0" y="4856"/>
                      </a:lnTo>
                      <a:lnTo>
                        <a:pt x="4855" y="4856"/>
                      </a:lnTo>
                      <a:lnTo>
                        <a:pt x="4855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708" name="Shape 315">
                  <a:extLst>
                    <a:ext uri="{FF2B5EF4-FFF2-40B4-BE49-F238E27FC236}">
                      <a16:creationId xmlns:a16="http://schemas.microsoft.com/office/drawing/2014/main" id="{6C433A26-07F6-BA4F-BBE7-6054AC82E283}"/>
                    </a:ext>
                  </a:extLst>
                </p:cNvPr>
                <p:cNvSpPr/>
                <p:nvPr/>
              </p:nvSpPr>
              <p:spPr>
                <a:xfrm>
                  <a:off x="2491800" y="388625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1" y="0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709" name="Shape 316">
                  <a:extLst>
                    <a:ext uri="{FF2B5EF4-FFF2-40B4-BE49-F238E27FC236}">
                      <a16:creationId xmlns:a16="http://schemas.microsoft.com/office/drawing/2014/main" id="{019C0766-263E-F944-A671-98EBF89CA61E}"/>
                    </a:ext>
                  </a:extLst>
                </p:cNvPr>
                <p:cNvSpPr/>
                <p:nvPr/>
              </p:nvSpPr>
              <p:spPr>
                <a:xfrm>
                  <a:off x="2491800" y="689650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1" y="0"/>
                      </a:moveTo>
                      <a:lnTo>
                        <a:pt x="1" y="4855"/>
                      </a:lnTo>
                      <a:lnTo>
                        <a:pt x="4856" y="4855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710" name="Shape 317">
                  <a:extLst>
                    <a:ext uri="{FF2B5EF4-FFF2-40B4-BE49-F238E27FC236}">
                      <a16:creationId xmlns:a16="http://schemas.microsoft.com/office/drawing/2014/main" id="{38C9682C-0CAE-EC4B-BFBA-F21761F46796}"/>
                    </a:ext>
                  </a:extLst>
                </p:cNvPr>
                <p:cNvSpPr/>
                <p:nvPr/>
              </p:nvSpPr>
              <p:spPr>
                <a:xfrm>
                  <a:off x="2491800" y="840150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1" y="1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711" name="Shape 318">
                  <a:extLst>
                    <a:ext uri="{FF2B5EF4-FFF2-40B4-BE49-F238E27FC236}">
                      <a16:creationId xmlns:a16="http://schemas.microsoft.com/office/drawing/2014/main" id="{62AD444C-6F2B-3148-B29C-C12E649C15E0}"/>
                    </a:ext>
                  </a:extLst>
                </p:cNvPr>
                <p:cNvSpPr/>
                <p:nvPr/>
              </p:nvSpPr>
              <p:spPr>
                <a:xfrm>
                  <a:off x="2491800" y="990675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1" y="0"/>
                      </a:moveTo>
                      <a:lnTo>
                        <a:pt x="1" y="4855"/>
                      </a:lnTo>
                      <a:lnTo>
                        <a:pt x="4856" y="4855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712" name="Shape 319">
                  <a:extLst>
                    <a:ext uri="{FF2B5EF4-FFF2-40B4-BE49-F238E27FC236}">
                      <a16:creationId xmlns:a16="http://schemas.microsoft.com/office/drawing/2014/main" id="{BC17CFCD-9FA8-1848-AB4E-9A107E709B97}"/>
                    </a:ext>
                  </a:extLst>
                </p:cNvPr>
                <p:cNvSpPr/>
                <p:nvPr/>
              </p:nvSpPr>
              <p:spPr>
                <a:xfrm>
                  <a:off x="2491800" y="1141175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1" y="1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713" name="Shape 320">
                  <a:extLst>
                    <a:ext uri="{FF2B5EF4-FFF2-40B4-BE49-F238E27FC236}">
                      <a16:creationId xmlns:a16="http://schemas.microsoft.com/office/drawing/2014/main" id="{98E968E4-0F49-9F44-AA54-1C0CEC302B9F}"/>
                    </a:ext>
                  </a:extLst>
                </p:cNvPr>
                <p:cNvSpPr/>
                <p:nvPr/>
              </p:nvSpPr>
              <p:spPr>
                <a:xfrm>
                  <a:off x="2491800" y="1442200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1" y="0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714" name="Shape 321">
                  <a:extLst>
                    <a:ext uri="{FF2B5EF4-FFF2-40B4-BE49-F238E27FC236}">
                      <a16:creationId xmlns:a16="http://schemas.microsoft.com/office/drawing/2014/main" id="{393E7C2A-05B6-8A49-A020-4EDB00041544}"/>
                    </a:ext>
                  </a:extLst>
                </p:cNvPr>
                <p:cNvSpPr/>
                <p:nvPr/>
              </p:nvSpPr>
              <p:spPr>
                <a:xfrm>
                  <a:off x="2491800" y="1743225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1" y="0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715" name="Shape 322">
                  <a:extLst>
                    <a:ext uri="{FF2B5EF4-FFF2-40B4-BE49-F238E27FC236}">
                      <a16:creationId xmlns:a16="http://schemas.microsoft.com/office/drawing/2014/main" id="{742B0920-A2C0-3A40-81CE-4BF849D6230B}"/>
                    </a:ext>
                  </a:extLst>
                </p:cNvPr>
                <p:cNvSpPr/>
                <p:nvPr/>
              </p:nvSpPr>
              <p:spPr>
                <a:xfrm>
                  <a:off x="2491800" y="1893725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1" y="1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716" name="Shape 323">
                  <a:extLst>
                    <a:ext uri="{FF2B5EF4-FFF2-40B4-BE49-F238E27FC236}">
                      <a16:creationId xmlns:a16="http://schemas.microsoft.com/office/drawing/2014/main" id="{016275FA-4516-774B-ABFA-2D918605737A}"/>
                    </a:ext>
                  </a:extLst>
                </p:cNvPr>
                <p:cNvSpPr/>
                <p:nvPr/>
              </p:nvSpPr>
              <p:spPr>
                <a:xfrm>
                  <a:off x="2491800" y="2044250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1" y="0"/>
                      </a:moveTo>
                      <a:lnTo>
                        <a:pt x="1" y="4855"/>
                      </a:lnTo>
                      <a:lnTo>
                        <a:pt x="4856" y="4855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717" name="Shape 324">
                  <a:extLst>
                    <a:ext uri="{FF2B5EF4-FFF2-40B4-BE49-F238E27FC236}">
                      <a16:creationId xmlns:a16="http://schemas.microsoft.com/office/drawing/2014/main" id="{D74083F6-1642-AA4A-99BC-C68D24226A74}"/>
                    </a:ext>
                  </a:extLst>
                </p:cNvPr>
                <p:cNvSpPr/>
                <p:nvPr/>
              </p:nvSpPr>
              <p:spPr>
                <a:xfrm>
                  <a:off x="2491800" y="2345275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1" y="0"/>
                      </a:moveTo>
                      <a:lnTo>
                        <a:pt x="1" y="4855"/>
                      </a:lnTo>
                      <a:lnTo>
                        <a:pt x="4856" y="4855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718" name="Shape 325">
                  <a:extLst>
                    <a:ext uri="{FF2B5EF4-FFF2-40B4-BE49-F238E27FC236}">
                      <a16:creationId xmlns:a16="http://schemas.microsoft.com/office/drawing/2014/main" id="{5A804BAA-4835-5D47-A70B-0F4B944336F4}"/>
                    </a:ext>
                  </a:extLst>
                </p:cNvPr>
                <p:cNvSpPr/>
                <p:nvPr/>
              </p:nvSpPr>
              <p:spPr>
                <a:xfrm>
                  <a:off x="2491800" y="2495775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1" y="1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719" name="Shape 326">
                  <a:extLst>
                    <a:ext uri="{FF2B5EF4-FFF2-40B4-BE49-F238E27FC236}">
                      <a16:creationId xmlns:a16="http://schemas.microsoft.com/office/drawing/2014/main" id="{ECD83A99-EE81-3540-8D23-82F89BC1D7BC}"/>
                    </a:ext>
                  </a:extLst>
                </p:cNvPr>
                <p:cNvSpPr/>
                <p:nvPr/>
              </p:nvSpPr>
              <p:spPr>
                <a:xfrm>
                  <a:off x="2491800" y="2646275"/>
                  <a:ext cx="121400" cy="1214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7" extrusionOk="0">
                      <a:moveTo>
                        <a:pt x="1" y="1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720" name="Shape 327">
                  <a:extLst>
                    <a:ext uri="{FF2B5EF4-FFF2-40B4-BE49-F238E27FC236}">
                      <a16:creationId xmlns:a16="http://schemas.microsoft.com/office/drawing/2014/main" id="{CCEE4CA1-8A46-D34A-8D6C-F82A1F367A65}"/>
                    </a:ext>
                  </a:extLst>
                </p:cNvPr>
                <p:cNvSpPr/>
                <p:nvPr/>
              </p:nvSpPr>
              <p:spPr>
                <a:xfrm>
                  <a:off x="2491800" y="2796800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1" y="0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721" name="Shape 328">
                  <a:extLst>
                    <a:ext uri="{FF2B5EF4-FFF2-40B4-BE49-F238E27FC236}">
                      <a16:creationId xmlns:a16="http://schemas.microsoft.com/office/drawing/2014/main" id="{3CBD2C0F-32C3-874A-AE62-3879AD1D242D}"/>
                    </a:ext>
                  </a:extLst>
                </p:cNvPr>
                <p:cNvSpPr/>
                <p:nvPr/>
              </p:nvSpPr>
              <p:spPr>
                <a:xfrm>
                  <a:off x="2491800" y="2947300"/>
                  <a:ext cx="121400" cy="1214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7" extrusionOk="0">
                      <a:moveTo>
                        <a:pt x="1" y="1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722" name="Shape 329">
                  <a:extLst>
                    <a:ext uri="{FF2B5EF4-FFF2-40B4-BE49-F238E27FC236}">
                      <a16:creationId xmlns:a16="http://schemas.microsoft.com/office/drawing/2014/main" id="{FE99BA91-3161-F64D-B7A5-D5CFF54D2247}"/>
                    </a:ext>
                  </a:extLst>
                </p:cNvPr>
                <p:cNvSpPr/>
                <p:nvPr/>
              </p:nvSpPr>
              <p:spPr>
                <a:xfrm>
                  <a:off x="2491800" y="3097825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1" y="0"/>
                      </a:moveTo>
                      <a:lnTo>
                        <a:pt x="1" y="4855"/>
                      </a:lnTo>
                      <a:lnTo>
                        <a:pt x="4856" y="4855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723" name="Shape 330">
                  <a:extLst>
                    <a:ext uri="{FF2B5EF4-FFF2-40B4-BE49-F238E27FC236}">
                      <a16:creationId xmlns:a16="http://schemas.microsoft.com/office/drawing/2014/main" id="{E5A248E2-868D-E243-8E55-AB89E6CEFEF2}"/>
                    </a:ext>
                  </a:extLst>
                </p:cNvPr>
                <p:cNvSpPr/>
                <p:nvPr/>
              </p:nvSpPr>
              <p:spPr>
                <a:xfrm>
                  <a:off x="2491800" y="3248325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1" y="1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724" name="Shape 331">
                  <a:extLst>
                    <a:ext uri="{FF2B5EF4-FFF2-40B4-BE49-F238E27FC236}">
                      <a16:creationId xmlns:a16="http://schemas.microsoft.com/office/drawing/2014/main" id="{8B20E101-8925-B343-BC6D-6CB05A719D80}"/>
                    </a:ext>
                  </a:extLst>
                </p:cNvPr>
                <p:cNvSpPr/>
                <p:nvPr/>
              </p:nvSpPr>
              <p:spPr>
                <a:xfrm>
                  <a:off x="2491800" y="3549350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1" y="1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725" name="Shape 332">
                  <a:extLst>
                    <a:ext uri="{FF2B5EF4-FFF2-40B4-BE49-F238E27FC236}">
                      <a16:creationId xmlns:a16="http://schemas.microsoft.com/office/drawing/2014/main" id="{AA46A99C-5669-984F-9C67-039AB76F3CF5}"/>
                    </a:ext>
                  </a:extLst>
                </p:cNvPr>
                <p:cNvSpPr/>
                <p:nvPr/>
              </p:nvSpPr>
              <p:spPr>
                <a:xfrm>
                  <a:off x="2491800" y="3850375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1" y="0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726" name="Shape 333">
                  <a:extLst>
                    <a:ext uri="{FF2B5EF4-FFF2-40B4-BE49-F238E27FC236}">
                      <a16:creationId xmlns:a16="http://schemas.microsoft.com/office/drawing/2014/main" id="{1312336B-9735-AA4E-983A-52BA48817E73}"/>
                    </a:ext>
                  </a:extLst>
                </p:cNvPr>
                <p:cNvSpPr/>
                <p:nvPr/>
              </p:nvSpPr>
              <p:spPr>
                <a:xfrm>
                  <a:off x="2491800" y="4000875"/>
                  <a:ext cx="121400" cy="1214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7" extrusionOk="0">
                      <a:moveTo>
                        <a:pt x="1" y="1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727" name="Shape 334">
                  <a:extLst>
                    <a:ext uri="{FF2B5EF4-FFF2-40B4-BE49-F238E27FC236}">
                      <a16:creationId xmlns:a16="http://schemas.microsoft.com/office/drawing/2014/main" id="{539DB728-E0F8-DD4C-A249-E8BE45415B9A}"/>
                    </a:ext>
                  </a:extLst>
                </p:cNvPr>
                <p:cNvSpPr/>
                <p:nvPr/>
              </p:nvSpPr>
              <p:spPr>
                <a:xfrm>
                  <a:off x="2491800" y="4151400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1" y="0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728" name="Shape 335">
                  <a:extLst>
                    <a:ext uri="{FF2B5EF4-FFF2-40B4-BE49-F238E27FC236}">
                      <a16:creationId xmlns:a16="http://schemas.microsoft.com/office/drawing/2014/main" id="{CBA0181D-2A40-6942-BDE7-973287EF2DE2}"/>
                    </a:ext>
                  </a:extLst>
                </p:cNvPr>
                <p:cNvSpPr/>
                <p:nvPr/>
              </p:nvSpPr>
              <p:spPr>
                <a:xfrm>
                  <a:off x="2491800" y="4301900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1" y="1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729" name="Shape 336">
                  <a:extLst>
                    <a:ext uri="{FF2B5EF4-FFF2-40B4-BE49-F238E27FC236}">
                      <a16:creationId xmlns:a16="http://schemas.microsoft.com/office/drawing/2014/main" id="{F673FD6F-CEB4-5E41-925F-3C4B845E431D}"/>
                    </a:ext>
                  </a:extLst>
                </p:cNvPr>
                <p:cNvSpPr/>
                <p:nvPr/>
              </p:nvSpPr>
              <p:spPr>
                <a:xfrm>
                  <a:off x="2491800" y="4602925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1" y="1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730" name="Shape 337">
                  <a:extLst>
                    <a:ext uri="{FF2B5EF4-FFF2-40B4-BE49-F238E27FC236}">
                      <a16:creationId xmlns:a16="http://schemas.microsoft.com/office/drawing/2014/main" id="{1435D019-EA85-A545-9E10-B79E06B828BE}"/>
                    </a:ext>
                  </a:extLst>
                </p:cNvPr>
                <p:cNvSpPr/>
                <p:nvPr/>
              </p:nvSpPr>
              <p:spPr>
                <a:xfrm>
                  <a:off x="2491800" y="4753450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1" y="0"/>
                      </a:moveTo>
                      <a:lnTo>
                        <a:pt x="1" y="4855"/>
                      </a:lnTo>
                      <a:lnTo>
                        <a:pt x="4856" y="4855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731" name="Shape 338">
                  <a:extLst>
                    <a:ext uri="{FF2B5EF4-FFF2-40B4-BE49-F238E27FC236}">
                      <a16:creationId xmlns:a16="http://schemas.microsoft.com/office/drawing/2014/main" id="{41E19713-428F-E54E-9CE0-DFE4DD827252}"/>
                    </a:ext>
                  </a:extLst>
                </p:cNvPr>
                <p:cNvSpPr/>
                <p:nvPr/>
              </p:nvSpPr>
              <p:spPr>
                <a:xfrm>
                  <a:off x="2491800" y="5054450"/>
                  <a:ext cx="121400" cy="1214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7" extrusionOk="0">
                      <a:moveTo>
                        <a:pt x="1" y="1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732" name="Shape 339">
                  <a:extLst>
                    <a:ext uri="{FF2B5EF4-FFF2-40B4-BE49-F238E27FC236}">
                      <a16:creationId xmlns:a16="http://schemas.microsoft.com/office/drawing/2014/main" id="{CBF61B68-31ED-E54C-9E10-22DB94FEAE10}"/>
                    </a:ext>
                  </a:extLst>
                </p:cNvPr>
                <p:cNvSpPr/>
                <p:nvPr/>
              </p:nvSpPr>
              <p:spPr>
                <a:xfrm>
                  <a:off x="2491800" y="5355475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1" y="1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733" name="Shape 340">
                  <a:extLst>
                    <a:ext uri="{FF2B5EF4-FFF2-40B4-BE49-F238E27FC236}">
                      <a16:creationId xmlns:a16="http://schemas.microsoft.com/office/drawing/2014/main" id="{69D9B7B8-7CE6-0745-9FC6-D8C6447AB0CF}"/>
                    </a:ext>
                  </a:extLst>
                </p:cNvPr>
                <p:cNvSpPr/>
                <p:nvPr/>
              </p:nvSpPr>
              <p:spPr>
                <a:xfrm>
                  <a:off x="2642325" y="539125"/>
                  <a:ext cx="121400" cy="1214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7" extrusionOk="0">
                      <a:moveTo>
                        <a:pt x="0" y="1"/>
                      </a:moveTo>
                      <a:lnTo>
                        <a:pt x="0" y="4856"/>
                      </a:lnTo>
                      <a:lnTo>
                        <a:pt x="4855" y="4856"/>
                      </a:lnTo>
                      <a:lnTo>
                        <a:pt x="4855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734" name="Shape 341">
                  <a:extLst>
                    <a:ext uri="{FF2B5EF4-FFF2-40B4-BE49-F238E27FC236}">
                      <a16:creationId xmlns:a16="http://schemas.microsoft.com/office/drawing/2014/main" id="{C1896676-8F97-F64A-B58D-789A23F8F54E}"/>
                    </a:ext>
                  </a:extLst>
                </p:cNvPr>
                <p:cNvSpPr/>
                <p:nvPr/>
              </p:nvSpPr>
              <p:spPr>
                <a:xfrm>
                  <a:off x="2642325" y="990675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0"/>
                      </a:moveTo>
                      <a:lnTo>
                        <a:pt x="0" y="4855"/>
                      </a:lnTo>
                      <a:lnTo>
                        <a:pt x="4855" y="4855"/>
                      </a:lnTo>
                      <a:lnTo>
                        <a:pt x="4855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735" name="Shape 342">
                  <a:extLst>
                    <a:ext uri="{FF2B5EF4-FFF2-40B4-BE49-F238E27FC236}">
                      <a16:creationId xmlns:a16="http://schemas.microsoft.com/office/drawing/2014/main" id="{96BF8049-F574-7849-B3B1-C56F19F01BA5}"/>
                    </a:ext>
                  </a:extLst>
                </p:cNvPr>
                <p:cNvSpPr/>
                <p:nvPr/>
              </p:nvSpPr>
              <p:spPr>
                <a:xfrm>
                  <a:off x="2642325" y="1141175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1"/>
                      </a:moveTo>
                      <a:lnTo>
                        <a:pt x="0" y="4856"/>
                      </a:lnTo>
                      <a:lnTo>
                        <a:pt x="4855" y="4856"/>
                      </a:lnTo>
                      <a:lnTo>
                        <a:pt x="4855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736" name="Shape 343">
                  <a:extLst>
                    <a:ext uri="{FF2B5EF4-FFF2-40B4-BE49-F238E27FC236}">
                      <a16:creationId xmlns:a16="http://schemas.microsoft.com/office/drawing/2014/main" id="{BE449F6C-34D0-084E-8E13-0CB88399030C}"/>
                    </a:ext>
                  </a:extLst>
                </p:cNvPr>
                <p:cNvSpPr/>
                <p:nvPr/>
              </p:nvSpPr>
              <p:spPr>
                <a:xfrm>
                  <a:off x="2642325" y="1291700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0"/>
                      </a:moveTo>
                      <a:lnTo>
                        <a:pt x="0" y="4855"/>
                      </a:lnTo>
                      <a:lnTo>
                        <a:pt x="4855" y="4855"/>
                      </a:lnTo>
                      <a:lnTo>
                        <a:pt x="4855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737" name="Shape 344">
                  <a:extLst>
                    <a:ext uri="{FF2B5EF4-FFF2-40B4-BE49-F238E27FC236}">
                      <a16:creationId xmlns:a16="http://schemas.microsoft.com/office/drawing/2014/main" id="{963ACEE0-F07B-B64B-BFC9-3BBD7F7A9A82}"/>
                    </a:ext>
                  </a:extLst>
                </p:cNvPr>
                <p:cNvSpPr/>
                <p:nvPr/>
              </p:nvSpPr>
              <p:spPr>
                <a:xfrm>
                  <a:off x="2642325" y="1592700"/>
                  <a:ext cx="121400" cy="1214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7" extrusionOk="0">
                      <a:moveTo>
                        <a:pt x="0" y="1"/>
                      </a:moveTo>
                      <a:lnTo>
                        <a:pt x="0" y="4856"/>
                      </a:lnTo>
                      <a:lnTo>
                        <a:pt x="4855" y="4856"/>
                      </a:lnTo>
                      <a:lnTo>
                        <a:pt x="4855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738" name="Shape 345">
                  <a:extLst>
                    <a:ext uri="{FF2B5EF4-FFF2-40B4-BE49-F238E27FC236}">
                      <a16:creationId xmlns:a16="http://schemas.microsoft.com/office/drawing/2014/main" id="{3FCC490B-8C81-DE44-AFDE-DEC201A23086}"/>
                    </a:ext>
                  </a:extLst>
                </p:cNvPr>
                <p:cNvSpPr/>
                <p:nvPr/>
              </p:nvSpPr>
              <p:spPr>
                <a:xfrm>
                  <a:off x="2642325" y="1893725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1"/>
                      </a:moveTo>
                      <a:lnTo>
                        <a:pt x="0" y="4856"/>
                      </a:lnTo>
                      <a:lnTo>
                        <a:pt x="4855" y="4856"/>
                      </a:lnTo>
                      <a:lnTo>
                        <a:pt x="4855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739" name="Shape 346">
                  <a:extLst>
                    <a:ext uri="{FF2B5EF4-FFF2-40B4-BE49-F238E27FC236}">
                      <a16:creationId xmlns:a16="http://schemas.microsoft.com/office/drawing/2014/main" id="{19A9B092-6696-9D4C-836A-20A84E137564}"/>
                    </a:ext>
                  </a:extLst>
                </p:cNvPr>
                <p:cNvSpPr/>
                <p:nvPr/>
              </p:nvSpPr>
              <p:spPr>
                <a:xfrm>
                  <a:off x="2642325" y="2044250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0"/>
                      </a:moveTo>
                      <a:lnTo>
                        <a:pt x="0" y="4855"/>
                      </a:lnTo>
                      <a:lnTo>
                        <a:pt x="4855" y="4855"/>
                      </a:lnTo>
                      <a:lnTo>
                        <a:pt x="4855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740" name="Shape 347">
                  <a:extLst>
                    <a:ext uri="{FF2B5EF4-FFF2-40B4-BE49-F238E27FC236}">
                      <a16:creationId xmlns:a16="http://schemas.microsoft.com/office/drawing/2014/main" id="{A540218B-D2B5-7B4C-A87A-AE5A3444261A}"/>
                    </a:ext>
                  </a:extLst>
                </p:cNvPr>
                <p:cNvSpPr/>
                <p:nvPr/>
              </p:nvSpPr>
              <p:spPr>
                <a:xfrm>
                  <a:off x="2642325" y="2194750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1"/>
                      </a:moveTo>
                      <a:lnTo>
                        <a:pt x="0" y="4856"/>
                      </a:lnTo>
                      <a:lnTo>
                        <a:pt x="4855" y="4856"/>
                      </a:lnTo>
                      <a:lnTo>
                        <a:pt x="4855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741" name="Shape 348">
                  <a:extLst>
                    <a:ext uri="{FF2B5EF4-FFF2-40B4-BE49-F238E27FC236}">
                      <a16:creationId xmlns:a16="http://schemas.microsoft.com/office/drawing/2014/main" id="{407EE478-5BCF-4A46-B8A1-DF11D3835A46}"/>
                    </a:ext>
                  </a:extLst>
                </p:cNvPr>
                <p:cNvSpPr/>
                <p:nvPr/>
              </p:nvSpPr>
              <p:spPr>
                <a:xfrm>
                  <a:off x="2642325" y="2495775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1"/>
                      </a:moveTo>
                      <a:lnTo>
                        <a:pt x="0" y="4856"/>
                      </a:lnTo>
                      <a:lnTo>
                        <a:pt x="4855" y="4856"/>
                      </a:lnTo>
                      <a:lnTo>
                        <a:pt x="4855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742" name="Shape 349">
                  <a:extLst>
                    <a:ext uri="{FF2B5EF4-FFF2-40B4-BE49-F238E27FC236}">
                      <a16:creationId xmlns:a16="http://schemas.microsoft.com/office/drawing/2014/main" id="{7C810D46-EA74-F946-A456-A39036DD1CA5}"/>
                    </a:ext>
                  </a:extLst>
                </p:cNvPr>
                <p:cNvSpPr/>
                <p:nvPr/>
              </p:nvSpPr>
              <p:spPr>
                <a:xfrm>
                  <a:off x="2642325" y="2796800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0"/>
                      </a:moveTo>
                      <a:lnTo>
                        <a:pt x="0" y="4856"/>
                      </a:lnTo>
                      <a:lnTo>
                        <a:pt x="4855" y="4856"/>
                      </a:lnTo>
                      <a:lnTo>
                        <a:pt x="4855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743" name="Shape 350">
                  <a:extLst>
                    <a:ext uri="{FF2B5EF4-FFF2-40B4-BE49-F238E27FC236}">
                      <a16:creationId xmlns:a16="http://schemas.microsoft.com/office/drawing/2014/main" id="{F97E5915-BA47-FB40-BEE0-533A47E3F752}"/>
                    </a:ext>
                  </a:extLst>
                </p:cNvPr>
                <p:cNvSpPr/>
                <p:nvPr/>
              </p:nvSpPr>
              <p:spPr>
                <a:xfrm>
                  <a:off x="2642325" y="3097825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0"/>
                      </a:moveTo>
                      <a:lnTo>
                        <a:pt x="0" y="4855"/>
                      </a:lnTo>
                      <a:lnTo>
                        <a:pt x="4855" y="4855"/>
                      </a:lnTo>
                      <a:lnTo>
                        <a:pt x="4855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744" name="Shape 351">
                  <a:extLst>
                    <a:ext uri="{FF2B5EF4-FFF2-40B4-BE49-F238E27FC236}">
                      <a16:creationId xmlns:a16="http://schemas.microsoft.com/office/drawing/2014/main" id="{473A5A38-168E-3F40-92B4-D26F617AC4A7}"/>
                    </a:ext>
                  </a:extLst>
                </p:cNvPr>
                <p:cNvSpPr/>
                <p:nvPr/>
              </p:nvSpPr>
              <p:spPr>
                <a:xfrm>
                  <a:off x="2642325" y="3398850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0"/>
                      </a:moveTo>
                      <a:lnTo>
                        <a:pt x="0" y="4855"/>
                      </a:lnTo>
                      <a:lnTo>
                        <a:pt x="4855" y="4855"/>
                      </a:lnTo>
                      <a:lnTo>
                        <a:pt x="4855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745" name="Shape 352">
                  <a:extLst>
                    <a:ext uri="{FF2B5EF4-FFF2-40B4-BE49-F238E27FC236}">
                      <a16:creationId xmlns:a16="http://schemas.microsoft.com/office/drawing/2014/main" id="{05EDF8D9-7EC0-2248-B764-CA9B6FE696C4}"/>
                    </a:ext>
                  </a:extLst>
                </p:cNvPr>
                <p:cNvSpPr/>
                <p:nvPr/>
              </p:nvSpPr>
              <p:spPr>
                <a:xfrm>
                  <a:off x="2642325" y="3549350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1"/>
                      </a:moveTo>
                      <a:lnTo>
                        <a:pt x="0" y="4856"/>
                      </a:lnTo>
                      <a:lnTo>
                        <a:pt x="4855" y="4856"/>
                      </a:lnTo>
                      <a:lnTo>
                        <a:pt x="4855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746" name="Shape 353">
                  <a:extLst>
                    <a:ext uri="{FF2B5EF4-FFF2-40B4-BE49-F238E27FC236}">
                      <a16:creationId xmlns:a16="http://schemas.microsoft.com/office/drawing/2014/main" id="{79A3D8D8-4D90-8B49-82E0-3D8BF32A5B14}"/>
                    </a:ext>
                  </a:extLst>
                </p:cNvPr>
                <p:cNvSpPr/>
                <p:nvPr/>
              </p:nvSpPr>
              <p:spPr>
                <a:xfrm>
                  <a:off x="2642325" y="4000875"/>
                  <a:ext cx="121400" cy="1214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7" extrusionOk="0">
                      <a:moveTo>
                        <a:pt x="0" y="1"/>
                      </a:moveTo>
                      <a:lnTo>
                        <a:pt x="0" y="4856"/>
                      </a:lnTo>
                      <a:lnTo>
                        <a:pt x="4855" y="4856"/>
                      </a:lnTo>
                      <a:lnTo>
                        <a:pt x="4855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747" name="Shape 354">
                  <a:extLst>
                    <a:ext uri="{FF2B5EF4-FFF2-40B4-BE49-F238E27FC236}">
                      <a16:creationId xmlns:a16="http://schemas.microsoft.com/office/drawing/2014/main" id="{E8CB717B-3625-1942-B1D9-56B4847E1CAE}"/>
                    </a:ext>
                  </a:extLst>
                </p:cNvPr>
                <p:cNvSpPr/>
                <p:nvPr/>
              </p:nvSpPr>
              <p:spPr>
                <a:xfrm>
                  <a:off x="2642325" y="4151400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0"/>
                      </a:moveTo>
                      <a:lnTo>
                        <a:pt x="0" y="4856"/>
                      </a:lnTo>
                      <a:lnTo>
                        <a:pt x="4855" y="4856"/>
                      </a:lnTo>
                      <a:lnTo>
                        <a:pt x="4855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748" name="Shape 355">
                  <a:extLst>
                    <a:ext uri="{FF2B5EF4-FFF2-40B4-BE49-F238E27FC236}">
                      <a16:creationId xmlns:a16="http://schemas.microsoft.com/office/drawing/2014/main" id="{C6B39C10-FEF8-3244-8CA5-81EC837E6C65}"/>
                    </a:ext>
                  </a:extLst>
                </p:cNvPr>
                <p:cNvSpPr/>
                <p:nvPr/>
              </p:nvSpPr>
              <p:spPr>
                <a:xfrm>
                  <a:off x="2642325" y="4301900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1"/>
                      </a:moveTo>
                      <a:lnTo>
                        <a:pt x="0" y="4856"/>
                      </a:lnTo>
                      <a:lnTo>
                        <a:pt x="4855" y="4856"/>
                      </a:lnTo>
                      <a:lnTo>
                        <a:pt x="4855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749" name="Shape 356">
                  <a:extLst>
                    <a:ext uri="{FF2B5EF4-FFF2-40B4-BE49-F238E27FC236}">
                      <a16:creationId xmlns:a16="http://schemas.microsoft.com/office/drawing/2014/main" id="{6ABD8F93-43F0-DC48-8816-316F268570E1}"/>
                    </a:ext>
                  </a:extLst>
                </p:cNvPr>
                <p:cNvSpPr/>
                <p:nvPr/>
              </p:nvSpPr>
              <p:spPr>
                <a:xfrm>
                  <a:off x="2642325" y="4452425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0"/>
                      </a:moveTo>
                      <a:lnTo>
                        <a:pt x="0" y="4855"/>
                      </a:lnTo>
                      <a:lnTo>
                        <a:pt x="4855" y="4855"/>
                      </a:lnTo>
                      <a:lnTo>
                        <a:pt x="4855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750" name="Shape 357">
                  <a:extLst>
                    <a:ext uri="{FF2B5EF4-FFF2-40B4-BE49-F238E27FC236}">
                      <a16:creationId xmlns:a16="http://schemas.microsoft.com/office/drawing/2014/main" id="{D172D80B-3A30-CD48-A3B7-D5B669E4F6CC}"/>
                    </a:ext>
                  </a:extLst>
                </p:cNvPr>
                <p:cNvSpPr/>
                <p:nvPr/>
              </p:nvSpPr>
              <p:spPr>
                <a:xfrm>
                  <a:off x="2642325" y="4602925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1"/>
                      </a:moveTo>
                      <a:lnTo>
                        <a:pt x="0" y="4856"/>
                      </a:lnTo>
                      <a:lnTo>
                        <a:pt x="4855" y="4856"/>
                      </a:lnTo>
                      <a:lnTo>
                        <a:pt x="4855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751" name="Shape 358">
                  <a:extLst>
                    <a:ext uri="{FF2B5EF4-FFF2-40B4-BE49-F238E27FC236}">
                      <a16:creationId xmlns:a16="http://schemas.microsoft.com/office/drawing/2014/main" id="{792B0D6C-84FA-4946-94EF-530AE5DF5190}"/>
                    </a:ext>
                  </a:extLst>
                </p:cNvPr>
                <p:cNvSpPr/>
                <p:nvPr/>
              </p:nvSpPr>
              <p:spPr>
                <a:xfrm>
                  <a:off x="2642325" y="4903950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1"/>
                      </a:moveTo>
                      <a:lnTo>
                        <a:pt x="0" y="4856"/>
                      </a:lnTo>
                      <a:lnTo>
                        <a:pt x="4855" y="4856"/>
                      </a:lnTo>
                      <a:lnTo>
                        <a:pt x="4855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752" name="Shape 359">
                  <a:extLst>
                    <a:ext uri="{FF2B5EF4-FFF2-40B4-BE49-F238E27FC236}">
                      <a16:creationId xmlns:a16="http://schemas.microsoft.com/office/drawing/2014/main" id="{CA820806-4F6E-0B47-A62F-3D7E8C3B0D08}"/>
                    </a:ext>
                  </a:extLst>
                </p:cNvPr>
                <p:cNvSpPr/>
                <p:nvPr/>
              </p:nvSpPr>
              <p:spPr>
                <a:xfrm>
                  <a:off x="2642325" y="5054450"/>
                  <a:ext cx="121400" cy="1214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7" extrusionOk="0">
                      <a:moveTo>
                        <a:pt x="0" y="1"/>
                      </a:moveTo>
                      <a:lnTo>
                        <a:pt x="0" y="4856"/>
                      </a:lnTo>
                      <a:lnTo>
                        <a:pt x="4855" y="4856"/>
                      </a:lnTo>
                      <a:lnTo>
                        <a:pt x="4855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753" name="Shape 360">
                  <a:extLst>
                    <a:ext uri="{FF2B5EF4-FFF2-40B4-BE49-F238E27FC236}">
                      <a16:creationId xmlns:a16="http://schemas.microsoft.com/office/drawing/2014/main" id="{4BEE367B-AEE8-2E4E-B92C-7BD18569AAF7}"/>
                    </a:ext>
                  </a:extLst>
                </p:cNvPr>
                <p:cNvSpPr/>
                <p:nvPr/>
              </p:nvSpPr>
              <p:spPr>
                <a:xfrm>
                  <a:off x="2792825" y="238125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1" y="0"/>
                      </a:moveTo>
                      <a:lnTo>
                        <a:pt x="1" y="4855"/>
                      </a:lnTo>
                      <a:lnTo>
                        <a:pt x="4856" y="4855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754" name="Shape 361">
                  <a:extLst>
                    <a:ext uri="{FF2B5EF4-FFF2-40B4-BE49-F238E27FC236}">
                      <a16:creationId xmlns:a16="http://schemas.microsoft.com/office/drawing/2014/main" id="{2749CDF8-2359-D64F-B2EE-32093737254C}"/>
                    </a:ext>
                  </a:extLst>
                </p:cNvPr>
                <p:cNvSpPr/>
                <p:nvPr/>
              </p:nvSpPr>
              <p:spPr>
                <a:xfrm>
                  <a:off x="2792825" y="689650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1" y="0"/>
                      </a:moveTo>
                      <a:lnTo>
                        <a:pt x="1" y="4855"/>
                      </a:lnTo>
                      <a:lnTo>
                        <a:pt x="4856" y="4855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755" name="Shape 362">
                  <a:extLst>
                    <a:ext uri="{FF2B5EF4-FFF2-40B4-BE49-F238E27FC236}">
                      <a16:creationId xmlns:a16="http://schemas.microsoft.com/office/drawing/2014/main" id="{2D0426F8-4606-FC46-A280-61ED9EDF3293}"/>
                    </a:ext>
                  </a:extLst>
                </p:cNvPr>
                <p:cNvSpPr/>
                <p:nvPr/>
              </p:nvSpPr>
              <p:spPr>
                <a:xfrm>
                  <a:off x="2792825" y="990675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1" y="0"/>
                      </a:moveTo>
                      <a:lnTo>
                        <a:pt x="1" y="4855"/>
                      </a:lnTo>
                      <a:lnTo>
                        <a:pt x="4856" y="4855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756" name="Shape 363">
                  <a:extLst>
                    <a:ext uri="{FF2B5EF4-FFF2-40B4-BE49-F238E27FC236}">
                      <a16:creationId xmlns:a16="http://schemas.microsoft.com/office/drawing/2014/main" id="{E08434B9-791E-874B-93F2-807EC4F7CDCB}"/>
                    </a:ext>
                  </a:extLst>
                </p:cNvPr>
                <p:cNvSpPr/>
                <p:nvPr/>
              </p:nvSpPr>
              <p:spPr>
                <a:xfrm>
                  <a:off x="2792825" y="1442200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1" y="0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757" name="Shape 364">
                  <a:extLst>
                    <a:ext uri="{FF2B5EF4-FFF2-40B4-BE49-F238E27FC236}">
                      <a16:creationId xmlns:a16="http://schemas.microsoft.com/office/drawing/2014/main" id="{5DB3792E-1A8C-E643-A379-95A5026BED0D}"/>
                    </a:ext>
                  </a:extLst>
                </p:cNvPr>
                <p:cNvSpPr/>
                <p:nvPr/>
              </p:nvSpPr>
              <p:spPr>
                <a:xfrm>
                  <a:off x="2792825" y="1592700"/>
                  <a:ext cx="121400" cy="1214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7" extrusionOk="0">
                      <a:moveTo>
                        <a:pt x="1" y="1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758" name="Shape 365">
                  <a:extLst>
                    <a:ext uri="{FF2B5EF4-FFF2-40B4-BE49-F238E27FC236}">
                      <a16:creationId xmlns:a16="http://schemas.microsoft.com/office/drawing/2014/main" id="{0BF9562D-8C81-E746-9123-4E4E0255E028}"/>
                    </a:ext>
                  </a:extLst>
                </p:cNvPr>
                <p:cNvSpPr/>
                <p:nvPr/>
              </p:nvSpPr>
              <p:spPr>
                <a:xfrm>
                  <a:off x="2792825" y="2194750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1" y="1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759" name="Shape 366">
                  <a:extLst>
                    <a:ext uri="{FF2B5EF4-FFF2-40B4-BE49-F238E27FC236}">
                      <a16:creationId xmlns:a16="http://schemas.microsoft.com/office/drawing/2014/main" id="{B3084AA4-C48B-364F-A253-AF2F80B83EF7}"/>
                    </a:ext>
                  </a:extLst>
                </p:cNvPr>
                <p:cNvSpPr/>
                <p:nvPr/>
              </p:nvSpPr>
              <p:spPr>
                <a:xfrm>
                  <a:off x="2792825" y="2345275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1" y="0"/>
                      </a:moveTo>
                      <a:lnTo>
                        <a:pt x="1" y="4855"/>
                      </a:lnTo>
                      <a:lnTo>
                        <a:pt x="4856" y="4855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760" name="Shape 367">
                  <a:extLst>
                    <a:ext uri="{FF2B5EF4-FFF2-40B4-BE49-F238E27FC236}">
                      <a16:creationId xmlns:a16="http://schemas.microsoft.com/office/drawing/2014/main" id="{5B63E87F-6BCD-324B-9ABF-DB637ABA7B97}"/>
                    </a:ext>
                  </a:extLst>
                </p:cNvPr>
                <p:cNvSpPr/>
                <p:nvPr/>
              </p:nvSpPr>
              <p:spPr>
                <a:xfrm>
                  <a:off x="2792825" y="2646275"/>
                  <a:ext cx="121400" cy="1214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7" extrusionOk="0">
                      <a:moveTo>
                        <a:pt x="1" y="1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761" name="Shape 368">
                  <a:extLst>
                    <a:ext uri="{FF2B5EF4-FFF2-40B4-BE49-F238E27FC236}">
                      <a16:creationId xmlns:a16="http://schemas.microsoft.com/office/drawing/2014/main" id="{A530181D-3598-4D45-8317-41CF28F81437}"/>
                    </a:ext>
                  </a:extLst>
                </p:cNvPr>
                <p:cNvSpPr/>
                <p:nvPr/>
              </p:nvSpPr>
              <p:spPr>
                <a:xfrm>
                  <a:off x="2792825" y="2796800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1" y="0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762" name="Shape 369">
                  <a:extLst>
                    <a:ext uri="{FF2B5EF4-FFF2-40B4-BE49-F238E27FC236}">
                      <a16:creationId xmlns:a16="http://schemas.microsoft.com/office/drawing/2014/main" id="{30054AEE-DF39-EF47-839E-FCD2D3D22182}"/>
                    </a:ext>
                  </a:extLst>
                </p:cNvPr>
                <p:cNvSpPr/>
                <p:nvPr/>
              </p:nvSpPr>
              <p:spPr>
                <a:xfrm>
                  <a:off x="2792825" y="2947300"/>
                  <a:ext cx="121400" cy="1214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7" extrusionOk="0">
                      <a:moveTo>
                        <a:pt x="1" y="1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763" name="Shape 370">
                  <a:extLst>
                    <a:ext uri="{FF2B5EF4-FFF2-40B4-BE49-F238E27FC236}">
                      <a16:creationId xmlns:a16="http://schemas.microsoft.com/office/drawing/2014/main" id="{49507F9E-EF7B-FD41-AEA7-CBFD82069F3E}"/>
                    </a:ext>
                  </a:extLst>
                </p:cNvPr>
                <p:cNvSpPr/>
                <p:nvPr/>
              </p:nvSpPr>
              <p:spPr>
                <a:xfrm>
                  <a:off x="2792825" y="3097825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1" y="0"/>
                      </a:moveTo>
                      <a:lnTo>
                        <a:pt x="1" y="4855"/>
                      </a:lnTo>
                      <a:lnTo>
                        <a:pt x="4856" y="4855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764" name="Shape 371">
                  <a:extLst>
                    <a:ext uri="{FF2B5EF4-FFF2-40B4-BE49-F238E27FC236}">
                      <a16:creationId xmlns:a16="http://schemas.microsoft.com/office/drawing/2014/main" id="{E15579E1-0124-5744-894F-F77FAA45F342}"/>
                    </a:ext>
                  </a:extLst>
                </p:cNvPr>
                <p:cNvSpPr/>
                <p:nvPr/>
              </p:nvSpPr>
              <p:spPr>
                <a:xfrm>
                  <a:off x="2792825" y="3549350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1" y="1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765" name="Shape 372">
                  <a:extLst>
                    <a:ext uri="{FF2B5EF4-FFF2-40B4-BE49-F238E27FC236}">
                      <a16:creationId xmlns:a16="http://schemas.microsoft.com/office/drawing/2014/main" id="{ABB0D628-8DB1-804C-9D53-5E4A501574D3}"/>
                    </a:ext>
                  </a:extLst>
                </p:cNvPr>
                <p:cNvSpPr/>
                <p:nvPr/>
              </p:nvSpPr>
              <p:spPr>
                <a:xfrm>
                  <a:off x="2792825" y="3699875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1" y="0"/>
                      </a:moveTo>
                      <a:lnTo>
                        <a:pt x="1" y="4855"/>
                      </a:lnTo>
                      <a:lnTo>
                        <a:pt x="4856" y="4855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766" name="Shape 373">
                  <a:extLst>
                    <a:ext uri="{FF2B5EF4-FFF2-40B4-BE49-F238E27FC236}">
                      <a16:creationId xmlns:a16="http://schemas.microsoft.com/office/drawing/2014/main" id="{E038C9D7-0798-E04D-8592-A1CC55D159E5}"/>
                    </a:ext>
                  </a:extLst>
                </p:cNvPr>
                <p:cNvSpPr/>
                <p:nvPr/>
              </p:nvSpPr>
              <p:spPr>
                <a:xfrm>
                  <a:off x="2792825" y="3850375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1" y="0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767" name="Shape 374">
                  <a:extLst>
                    <a:ext uri="{FF2B5EF4-FFF2-40B4-BE49-F238E27FC236}">
                      <a16:creationId xmlns:a16="http://schemas.microsoft.com/office/drawing/2014/main" id="{02354559-8125-3A40-887B-0264DD71E4CC}"/>
                    </a:ext>
                  </a:extLst>
                </p:cNvPr>
                <p:cNvSpPr/>
                <p:nvPr/>
              </p:nvSpPr>
              <p:spPr>
                <a:xfrm>
                  <a:off x="2792825" y="4151400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1" y="0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768" name="Shape 375">
                  <a:extLst>
                    <a:ext uri="{FF2B5EF4-FFF2-40B4-BE49-F238E27FC236}">
                      <a16:creationId xmlns:a16="http://schemas.microsoft.com/office/drawing/2014/main" id="{595E5D39-BADF-8C4C-8B7A-FA24DC992DD3}"/>
                    </a:ext>
                  </a:extLst>
                </p:cNvPr>
                <p:cNvSpPr/>
                <p:nvPr/>
              </p:nvSpPr>
              <p:spPr>
                <a:xfrm>
                  <a:off x="2792825" y="4903950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1" y="1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769" name="Shape 376">
                  <a:extLst>
                    <a:ext uri="{FF2B5EF4-FFF2-40B4-BE49-F238E27FC236}">
                      <a16:creationId xmlns:a16="http://schemas.microsoft.com/office/drawing/2014/main" id="{11E63A0E-529A-AD44-94B1-811A8D13CECF}"/>
                    </a:ext>
                  </a:extLst>
                </p:cNvPr>
                <p:cNvSpPr/>
                <p:nvPr/>
              </p:nvSpPr>
              <p:spPr>
                <a:xfrm>
                  <a:off x="2792825" y="5204975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1" y="0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770" name="Shape 377">
                  <a:extLst>
                    <a:ext uri="{FF2B5EF4-FFF2-40B4-BE49-F238E27FC236}">
                      <a16:creationId xmlns:a16="http://schemas.microsoft.com/office/drawing/2014/main" id="{43BF1179-FDE6-CC48-BEF4-30D67974D0B6}"/>
                    </a:ext>
                  </a:extLst>
                </p:cNvPr>
                <p:cNvSpPr/>
                <p:nvPr/>
              </p:nvSpPr>
              <p:spPr>
                <a:xfrm>
                  <a:off x="2792825" y="5355475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1" y="1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771" name="Shape 378">
                  <a:extLst>
                    <a:ext uri="{FF2B5EF4-FFF2-40B4-BE49-F238E27FC236}">
                      <a16:creationId xmlns:a16="http://schemas.microsoft.com/office/drawing/2014/main" id="{AB620D8A-F1C4-6747-8CF0-B5B0D4D2F46B}"/>
                    </a:ext>
                  </a:extLst>
                </p:cNvPr>
                <p:cNvSpPr/>
                <p:nvPr/>
              </p:nvSpPr>
              <p:spPr>
                <a:xfrm>
                  <a:off x="2943325" y="388625"/>
                  <a:ext cx="121425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7" h="4856" extrusionOk="0">
                      <a:moveTo>
                        <a:pt x="1" y="0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772" name="Shape 379">
                  <a:extLst>
                    <a:ext uri="{FF2B5EF4-FFF2-40B4-BE49-F238E27FC236}">
                      <a16:creationId xmlns:a16="http://schemas.microsoft.com/office/drawing/2014/main" id="{50D10766-8179-C341-9AD1-72EA9C8593AD}"/>
                    </a:ext>
                  </a:extLst>
                </p:cNvPr>
                <p:cNvSpPr/>
                <p:nvPr/>
              </p:nvSpPr>
              <p:spPr>
                <a:xfrm>
                  <a:off x="2943325" y="539125"/>
                  <a:ext cx="121425" cy="1214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7" h="4857" extrusionOk="0">
                      <a:moveTo>
                        <a:pt x="1" y="1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773" name="Shape 380">
                  <a:extLst>
                    <a:ext uri="{FF2B5EF4-FFF2-40B4-BE49-F238E27FC236}">
                      <a16:creationId xmlns:a16="http://schemas.microsoft.com/office/drawing/2014/main" id="{A6800818-C9C5-584E-9C1B-1CB6E9615673}"/>
                    </a:ext>
                  </a:extLst>
                </p:cNvPr>
                <p:cNvSpPr/>
                <p:nvPr/>
              </p:nvSpPr>
              <p:spPr>
                <a:xfrm>
                  <a:off x="2943325" y="990675"/>
                  <a:ext cx="121425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7" h="4856" extrusionOk="0">
                      <a:moveTo>
                        <a:pt x="1" y="0"/>
                      </a:moveTo>
                      <a:lnTo>
                        <a:pt x="1" y="4855"/>
                      </a:lnTo>
                      <a:lnTo>
                        <a:pt x="4856" y="4855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774" name="Shape 381">
                  <a:extLst>
                    <a:ext uri="{FF2B5EF4-FFF2-40B4-BE49-F238E27FC236}">
                      <a16:creationId xmlns:a16="http://schemas.microsoft.com/office/drawing/2014/main" id="{5CE9E01A-45B4-7A42-B04E-80241821A08C}"/>
                    </a:ext>
                  </a:extLst>
                </p:cNvPr>
                <p:cNvSpPr/>
                <p:nvPr/>
              </p:nvSpPr>
              <p:spPr>
                <a:xfrm>
                  <a:off x="2943325" y="1291700"/>
                  <a:ext cx="121425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7" h="4856" extrusionOk="0">
                      <a:moveTo>
                        <a:pt x="1" y="0"/>
                      </a:moveTo>
                      <a:lnTo>
                        <a:pt x="1" y="4855"/>
                      </a:lnTo>
                      <a:lnTo>
                        <a:pt x="4856" y="4855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775" name="Shape 382">
                  <a:extLst>
                    <a:ext uri="{FF2B5EF4-FFF2-40B4-BE49-F238E27FC236}">
                      <a16:creationId xmlns:a16="http://schemas.microsoft.com/office/drawing/2014/main" id="{6D80059D-EE9E-4946-81DD-34A1DC775D14}"/>
                    </a:ext>
                  </a:extLst>
                </p:cNvPr>
                <p:cNvSpPr/>
                <p:nvPr/>
              </p:nvSpPr>
              <p:spPr>
                <a:xfrm>
                  <a:off x="2943325" y="1592700"/>
                  <a:ext cx="121425" cy="1214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7" h="4857" extrusionOk="0">
                      <a:moveTo>
                        <a:pt x="1" y="1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776" name="Shape 383">
                  <a:extLst>
                    <a:ext uri="{FF2B5EF4-FFF2-40B4-BE49-F238E27FC236}">
                      <a16:creationId xmlns:a16="http://schemas.microsoft.com/office/drawing/2014/main" id="{2B375401-8118-D243-85BD-28549601A6A7}"/>
                    </a:ext>
                  </a:extLst>
                </p:cNvPr>
                <p:cNvSpPr/>
                <p:nvPr/>
              </p:nvSpPr>
              <p:spPr>
                <a:xfrm>
                  <a:off x="2943325" y="2044250"/>
                  <a:ext cx="121425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7" h="4856" extrusionOk="0">
                      <a:moveTo>
                        <a:pt x="1" y="0"/>
                      </a:moveTo>
                      <a:lnTo>
                        <a:pt x="1" y="4855"/>
                      </a:lnTo>
                      <a:lnTo>
                        <a:pt x="4856" y="4855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777" name="Shape 384">
                  <a:extLst>
                    <a:ext uri="{FF2B5EF4-FFF2-40B4-BE49-F238E27FC236}">
                      <a16:creationId xmlns:a16="http://schemas.microsoft.com/office/drawing/2014/main" id="{E8FEBD77-DCB5-244E-85B9-70E517D02E6D}"/>
                    </a:ext>
                  </a:extLst>
                </p:cNvPr>
                <p:cNvSpPr/>
                <p:nvPr/>
              </p:nvSpPr>
              <p:spPr>
                <a:xfrm>
                  <a:off x="2943325" y="2345275"/>
                  <a:ext cx="121425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7" h="4856" extrusionOk="0">
                      <a:moveTo>
                        <a:pt x="1" y="0"/>
                      </a:moveTo>
                      <a:lnTo>
                        <a:pt x="1" y="4855"/>
                      </a:lnTo>
                      <a:lnTo>
                        <a:pt x="4856" y="4855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778" name="Shape 385">
                  <a:extLst>
                    <a:ext uri="{FF2B5EF4-FFF2-40B4-BE49-F238E27FC236}">
                      <a16:creationId xmlns:a16="http://schemas.microsoft.com/office/drawing/2014/main" id="{A3743ADD-CCD5-7846-9293-93FA33118C23}"/>
                    </a:ext>
                  </a:extLst>
                </p:cNvPr>
                <p:cNvSpPr/>
                <p:nvPr/>
              </p:nvSpPr>
              <p:spPr>
                <a:xfrm>
                  <a:off x="2943325" y="2796800"/>
                  <a:ext cx="121425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7" h="4856" extrusionOk="0">
                      <a:moveTo>
                        <a:pt x="1" y="0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779" name="Shape 386">
                  <a:extLst>
                    <a:ext uri="{FF2B5EF4-FFF2-40B4-BE49-F238E27FC236}">
                      <a16:creationId xmlns:a16="http://schemas.microsoft.com/office/drawing/2014/main" id="{9E711884-B2DA-C946-97E5-40BC60C28D45}"/>
                    </a:ext>
                  </a:extLst>
                </p:cNvPr>
                <p:cNvSpPr/>
                <p:nvPr/>
              </p:nvSpPr>
              <p:spPr>
                <a:xfrm>
                  <a:off x="2943325" y="3097825"/>
                  <a:ext cx="121425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7" h="4856" extrusionOk="0">
                      <a:moveTo>
                        <a:pt x="1" y="0"/>
                      </a:moveTo>
                      <a:lnTo>
                        <a:pt x="1" y="4855"/>
                      </a:lnTo>
                      <a:lnTo>
                        <a:pt x="4856" y="4855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780" name="Shape 387">
                  <a:extLst>
                    <a:ext uri="{FF2B5EF4-FFF2-40B4-BE49-F238E27FC236}">
                      <a16:creationId xmlns:a16="http://schemas.microsoft.com/office/drawing/2014/main" id="{05749027-FB5F-6144-8841-E377396A0ADA}"/>
                    </a:ext>
                  </a:extLst>
                </p:cNvPr>
                <p:cNvSpPr/>
                <p:nvPr/>
              </p:nvSpPr>
              <p:spPr>
                <a:xfrm>
                  <a:off x="2943325" y="3248325"/>
                  <a:ext cx="121425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7" h="4856" extrusionOk="0">
                      <a:moveTo>
                        <a:pt x="1" y="1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781" name="Shape 388">
                  <a:extLst>
                    <a:ext uri="{FF2B5EF4-FFF2-40B4-BE49-F238E27FC236}">
                      <a16:creationId xmlns:a16="http://schemas.microsoft.com/office/drawing/2014/main" id="{7A00F7EA-6859-5642-ABFA-1AE17A5D882D}"/>
                    </a:ext>
                  </a:extLst>
                </p:cNvPr>
                <p:cNvSpPr/>
                <p:nvPr/>
              </p:nvSpPr>
              <p:spPr>
                <a:xfrm>
                  <a:off x="2943325" y="3549350"/>
                  <a:ext cx="121425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7" h="4856" extrusionOk="0">
                      <a:moveTo>
                        <a:pt x="1" y="1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782" name="Shape 389">
                  <a:extLst>
                    <a:ext uri="{FF2B5EF4-FFF2-40B4-BE49-F238E27FC236}">
                      <a16:creationId xmlns:a16="http://schemas.microsoft.com/office/drawing/2014/main" id="{AEB8853B-1C99-8A42-ADC9-34F05B940F38}"/>
                    </a:ext>
                  </a:extLst>
                </p:cNvPr>
                <p:cNvSpPr/>
                <p:nvPr/>
              </p:nvSpPr>
              <p:spPr>
                <a:xfrm>
                  <a:off x="2943325" y="3699875"/>
                  <a:ext cx="121425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7" h="4856" extrusionOk="0">
                      <a:moveTo>
                        <a:pt x="1" y="0"/>
                      </a:moveTo>
                      <a:lnTo>
                        <a:pt x="1" y="4855"/>
                      </a:lnTo>
                      <a:lnTo>
                        <a:pt x="4856" y="4855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783" name="Shape 390">
                  <a:extLst>
                    <a:ext uri="{FF2B5EF4-FFF2-40B4-BE49-F238E27FC236}">
                      <a16:creationId xmlns:a16="http://schemas.microsoft.com/office/drawing/2014/main" id="{5A671735-49C8-3D48-B4D5-5601054A0D86}"/>
                    </a:ext>
                  </a:extLst>
                </p:cNvPr>
                <p:cNvSpPr/>
                <p:nvPr/>
              </p:nvSpPr>
              <p:spPr>
                <a:xfrm>
                  <a:off x="2943325" y="3850375"/>
                  <a:ext cx="121425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7" h="4856" extrusionOk="0">
                      <a:moveTo>
                        <a:pt x="1" y="0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784" name="Shape 391">
                  <a:extLst>
                    <a:ext uri="{FF2B5EF4-FFF2-40B4-BE49-F238E27FC236}">
                      <a16:creationId xmlns:a16="http://schemas.microsoft.com/office/drawing/2014/main" id="{37B3C690-324B-4D48-B055-F3C0398070A2}"/>
                    </a:ext>
                  </a:extLst>
                </p:cNvPr>
                <p:cNvSpPr/>
                <p:nvPr/>
              </p:nvSpPr>
              <p:spPr>
                <a:xfrm>
                  <a:off x="2943325" y="4151400"/>
                  <a:ext cx="121425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7" h="4856" extrusionOk="0">
                      <a:moveTo>
                        <a:pt x="1" y="0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785" name="Shape 392">
                  <a:extLst>
                    <a:ext uri="{FF2B5EF4-FFF2-40B4-BE49-F238E27FC236}">
                      <a16:creationId xmlns:a16="http://schemas.microsoft.com/office/drawing/2014/main" id="{70FA853A-0592-DC4E-93E8-F6249704D57E}"/>
                    </a:ext>
                  </a:extLst>
                </p:cNvPr>
                <p:cNvSpPr/>
                <p:nvPr/>
              </p:nvSpPr>
              <p:spPr>
                <a:xfrm>
                  <a:off x="2943325" y="4301900"/>
                  <a:ext cx="121425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7" h="4856" extrusionOk="0">
                      <a:moveTo>
                        <a:pt x="1" y="1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786" name="Shape 393">
                  <a:extLst>
                    <a:ext uri="{FF2B5EF4-FFF2-40B4-BE49-F238E27FC236}">
                      <a16:creationId xmlns:a16="http://schemas.microsoft.com/office/drawing/2014/main" id="{6A150D1E-1506-364F-B73F-A438C7C4A7C3}"/>
                    </a:ext>
                  </a:extLst>
                </p:cNvPr>
                <p:cNvSpPr/>
                <p:nvPr/>
              </p:nvSpPr>
              <p:spPr>
                <a:xfrm>
                  <a:off x="2943325" y="4753450"/>
                  <a:ext cx="121425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7" h="4856" extrusionOk="0">
                      <a:moveTo>
                        <a:pt x="1" y="0"/>
                      </a:moveTo>
                      <a:lnTo>
                        <a:pt x="1" y="4855"/>
                      </a:lnTo>
                      <a:lnTo>
                        <a:pt x="4856" y="4855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787" name="Shape 394">
                  <a:extLst>
                    <a:ext uri="{FF2B5EF4-FFF2-40B4-BE49-F238E27FC236}">
                      <a16:creationId xmlns:a16="http://schemas.microsoft.com/office/drawing/2014/main" id="{13A8B390-1319-5D4C-80A8-B22C1EA45EC8}"/>
                    </a:ext>
                  </a:extLst>
                </p:cNvPr>
                <p:cNvSpPr/>
                <p:nvPr/>
              </p:nvSpPr>
              <p:spPr>
                <a:xfrm>
                  <a:off x="2943325" y="5054450"/>
                  <a:ext cx="121425" cy="1214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7" h="4857" extrusionOk="0">
                      <a:moveTo>
                        <a:pt x="1" y="1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788" name="Shape 395">
                  <a:extLst>
                    <a:ext uri="{FF2B5EF4-FFF2-40B4-BE49-F238E27FC236}">
                      <a16:creationId xmlns:a16="http://schemas.microsoft.com/office/drawing/2014/main" id="{B45DAE2B-76C7-314C-9315-8373BC827A1E}"/>
                    </a:ext>
                  </a:extLst>
                </p:cNvPr>
                <p:cNvSpPr/>
                <p:nvPr/>
              </p:nvSpPr>
              <p:spPr>
                <a:xfrm>
                  <a:off x="2943325" y="5204975"/>
                  <a:ext cx="121425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7" h="4856" extrusionOk="0">
                      <a:moveTo>
                        <a:pt x="1" y="0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789" name="Shape 396">
                  <a:extLst>
                    <a:ext uri="{FF2B5EF4-FFF2-40B4-BE49-F238E27FC236}">
                      <a16:creationId xmlns:a16="http://schemas.microsoft.com/office/drawing/2014/main" id="{937C6155-C8FC-2844-8793-8C4EA88FBEBD}"/>
                    </a:ext>
                  </a:extLst>
                </p:cNvPr>
                <p:cNvSpPr/>
                <p:nvPr/>
              </p:nvSpPr>
              <p:spPr>
                <a:xfrm>
                  <a:off x="3093850" y="238125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0"/>
                      </a:moveTo>
                      <a:lnTo>
                        <a:pt x="0" y="4855"/>
                      </a:lnTo>
                      <a:lnTo>
                        <a:pt x="4856" y="4855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790" name="Shape 397">
                  <a:extLst>
                    <a:ext uri="{FF2B5EF4-FFF2-40B4-BE49-F238E27FC236}">
                      <a16:creationId xmlns:a16="http://schemas.microsoft.com/office/drawing/2014/main" id="{DED7E036-0B28-0042-B650-295A9309D812}"/>
                    </a:ext>
                  </a:extLst>
                </p:cNvPr>
                <p:cNvSpPr/>
                <p:nvPr/>
              </p:nvSpPr>
              <p:spPr>
                <a:xfrm>
                  <a:off x="3093850" y="689650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0"/>
                      </a:moveTo>
                      <a:lnTo>
                        <a:pt x="0" y="4855"/>
                      </a:lnTo>
                      <a:lnTo>
                        <a:pt x="4856" y="4855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791" name="Shape 398">
                  <a:extLst>
                    <a:ext uri="{FF2B5EF4-FFF2-40B4-BE49-F238E27FC236}">
                      <a16:creationId xmlns:a16="http://schemas.microsoft.com/office/drawing/2014/main" id="{E8E7A56E-8539-4F45-A493-73381954C102}"/>
                    </a:ext>
                  </a:extLst>
                </p:cNvPr>
                <p:cNvSpPr/>
                <p:nvPr/>
              </p:nvSpPr>
              <p:spPr>
                <a:xfrm>
                  <a:off x="3093850" y="1141175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1"/>
                      </a:moveTo>
                      <a:lnTo>
                        <a:pt x="0" y="4856"/>
                      </a:lnTo>
                      <a:lnTo>
                        <a:pt x="4856" y="4856"/>
                      </a:lnTo>
                      <a:lnTo>
                        <a:pt x="4856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792" name="Shape 399">
                  <a:extLst>
                    <a:ext uri="{FF2B5EF4-FFF2-40B4-BE49-F238E27FC236}">
                      <a16:creationId xmlns:a16="http://schemas.microsoft.com/office/drawing/2014/main" id="{82D7258D-1DE6-DF4F-86C6-FCEA98B5292F}"/>
                    </a:ext>
                  </a:extLst>
                </p:cNvPr>
                <p:cNvSpPr/>
                <p:nvPr/>
              </p:nvSpPr>
              <p:spPr>
                <a:xfrm>
                  <a:off x="3093850" y="1743225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0"/>
                      </a:moveTo>
                      <a:lnTo>
                        <a:pt x="0" y="4856"/>
                      </a:lnTo>
                      <a:lnTo>
                        <a:pt x="4856" y="4856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793" name="Shape 400">
                  <a:extLst>
                    <a:ext uri="{FF2B5EF4-FFF2-40B4-BE49-F238E27FC236}">
                      <a16:creationId xmlns:a16="http://schemas.microsoft.com/office/drawing/2014/main" id="{EFB33EFE-71A4-5B41-A383-30B70948DCE9}"/>
                    </a:ext>
                  </a:extLst>
                </p:cNvPr>
                <p:cNvSpPr/>
                <p:nvPr/>
              </p:nvSpPr>
              <p:spPr>
                <a:xfrm>
                  <a:off x="3093850" y="2345275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0"/>
                      </a:moveTo>
                      <a:lnTo>
                        <a:pt x="0" y="4855"/>
                      </a:lnTo>
                      <a:lnTo>
                        <a:pt x="4856" y="4855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794" name="Shape 401">
                  <a:extLst>
                    <a:ext uri="{FF2B5EF4-FFF2-40B4-BE49-F238E27FC236}">
                      <a16:creationId xmlns:a16="http://schemas.microsoft.com/office/drawing/2014/main" id="{C1F973B8-CF85-D44D-BE2F-5B061EABC6AC}"/>
                    </a:ext>
                  </a:extLst>
                </p:cNvPr>
                <p:cNvSpPr/>
                <p:nvPr/>
              </p:nvSpPr>
              <p:spPr>
                <a:xfrm>
                  <a:off x="3093850" y="3097825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0"/>
                      </a:moveTo>
                      <a:lnTo>
                        <a:pt x="0" y="4855"/>
                      </a:lnTo>
                      <a:lnTo>
                        <a:pt x="4856" y="4855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795" name="Shape 402">
                  <a:extLst>
                    <a:ext uri="{FF2B5EF4-FFF2-40B4-BE49-F238E27FC236}">
                      <a16:creationId xmlns:a16="http://schemas.microsoft.com/office/drawing/2014/main" id="{0A4BBAE9-51FB-1D48-93C9-ADFF7974CD8B}"/>
                    </a:ext>
                  </a:extLst>
                </p:cNvPr>
                <p:cNvSpPr/>
                <p:nvPr/>
              </p:nvSpPr>
              <p:spPr>
                <a:xfrm>
                  <a:off x="3093850" y="4301900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1"/>
                      </a:moveTo>
                      <a:lnTo>
                        <a:pt x="0" y="4856"/>
                      </a:lnTo>
                      <a:lnTo>
                        <a:pt x="4856" y="4856"/>
                      </a:lnTo>
                      <a:lnTo>
                        <a:pt x="4856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796" name="Shape 403">
                  <a:extLst>
                    <a:ext uri="{FF2B5EF4-FFF2-40B4-BE49-F238E27FC236}">
                      <a16:creationId xmlns:a16="http://schemas.microsoft.com/office/drawing/2014/main" id="{38CCD8F8-065B-8D47-A2C8-41A7C7948605}"/>
                    </a:ext>
                  </a:extLst>
                </p:cNvPr>
                <p:cNvSpPr/>
                <p:nvPr/>
              </p:nvSpPr>
              <p:spPr>
                <a:xfrm>
                  <a:off x="3093850" y="4452425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0"/>
                      </a:moveTo>
                      <a:lnTo>
                        <a:pt x="0" y="4855"/>
                      </a:lnTo>
                      <a:lnTo>
                        <a:pt x="4856" y="4855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797" name="Shape 404">
                  <a:extLst>
                    <a:ext uri="{FF2B5EF4-FFF2-40B4-BE49-F238E27FC236}">
                      <a16:creationId xmlns:a16="http://schemas.microsoft.com/office/drawing/2014/main" id="{9FAA6F0B-6369-D849-B279-E7AE6DF47B12}"/>
                    </a:ext>
                  </a:extLst>
                </p:cNvPr>
                <p:cNvSpPr/>
                <p:nvPr/>
              </p:nvSpPr>
              <p:spPr>
                <a:xfrm>
                  <a:off x="3093850" y="5355475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1"/>
                      </a:moveTo>
                      <a:lnTo>
                        <a:pt x="0" y="4856"/>
                      </a:lnTo>
                      <a:lnTo>
                        <a:pt x="4856" y="4856"/>
                      </a:lnTo>
                      <a:lnTo>
                        <a:pt x="4856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798" name="Shape 405">
                  <a:extLst>
                    <a:ext uri="{FF2B5EF4-FFF2-40B4-BE49-F238E27FC236}">
                      <a16:creationId xmlns:a16="http://schemas.microsoft.com/office/drawing/2014/main" id="{B2C75BF8-0879-4D47-A44E-781B0A1D87FD}"/>
                    </a:ext>
                  </a:extLst>
                </p:cNvPr>
                <p:cNvSpPr/>
                <p:nvPr/>
              </p:nvSpPr>
              <p:spPr>
                <a:xfrm>
                  <a:off x="3244350" y="388625"/>
                  <a:ext cx="121425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7" h="4856" extrusionOk="0">
                      <a:moveTo>
                        <a:pt x="1" y="0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799" name="Shape 406">
                  <a:extLst>
                    <a:ext uri="{FF2B5EF4-FFF2-40B4-BE49-F238E27FC236}">
                      <a16:creationId xmlns:a16="http://schemas.microsoft.com/office/drawing/2014/main" id="{696F93BD-3938-0349-B13D-83022A2D5A84}"/>
                    </a:ext>
                  </a:extLst>
                </p:cNvPr>
                <p:cNvSpPr/>
                <p:nvPr/>
              </p:nvSpPr>
              <p:spPr>
                <a:xfrm>
                  <a:off x="3244350" y="1291700"/>
                  <a:ext cx="121425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7" h="4856" extrusionOk="0">
                      <a:moveTo>
                        <a:pt x="1" y="0"/>
                      </a:moveTo>
                      <a:lnTo>
                        <a:pt x="1" y="4855"/>
                      </a:lnTo>
                      <a:lnTo>
                        <a:pt x="4856" y="4855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800" name="Shape 407">
                  <a:extLst>
                    <a:ext uri="{FF2B5EF4-FFF2-40B4-BE49-F238E27FC236}">
                      <a16:creationId xmlns:a16="http://schemas.microsoft.com/office/drawing/2014/main" id="{394529DC-3190-CA4B-A8BC-04552E942EB9}"/>
                    </a:ext>
                  </a:extLst>
                </p:cNvPr>
                <p:cNvSpPr/>
                <p:nvPr/>
              </p:nvSpPr>
              <p:spPr>
                <a:xfrm>
                  <a:off x="3244350" y="2044250"/>
                  <a:ext cx="121425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7" h="4856" extrusionOk="0">
                      <a:moveTo>
                        <a:pt x="1" y="0"/>
                      </a:moveTo>
                      <a:lnTo>
                        <a:pt x="1" y="4855"/>
                      </a:lnTo>
                      <a:lnTo>
                        <a:pt x="4856" y="4855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801" name="Shape 408">
                  <a:extLst>
                    <a:ext uri="{FF2B5EF4-FFF2-40B4-BE49-F238E27FC236}">
                      <a16:creationId xmlns:a16="http://schemas.microsoft.com/office/drawing/2014/main" id="{A28A63A9-1C32-6D4F-B33A-704DBD622FDF}"/>
                    </a:ext>
                  </a:extLst>
                </p:cNvPr>
                <p:cNvSpPr/>
                <p:nvPr/>
              </p:nvSpPr>
              <p:spPr>
                <a:xfrm>
                  <a:off x="3244350" y="2796800"/>
                  <a:ext cx="121425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7" h="4856" extrusionOk="0">
                      <a:moveTo>
                        <a:pt x="1" y="0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802" name="Shape 409">
                  <a:extLst>
                    <a:ext uri="{FF2B5EF4-FFF2-40B4-BE49-F238E27FC236}">
                      <a16:creationId xmlns:a16="http://schemas.microsoft.com/office/drawing/2014/main" id="{212D2BBE-BB94-9F44-8EDA-5FD5FA51A829}"/>
                    </a:ext>
                  </a:extLst>
                </p:cNvPr>
                <p:cNvSpPr/>
                <p:nvPr/>
              </p:nvSpPr>
              <p:spPr>
                <a:xfrm>
                  <a:off x="3244350" y="3699875"/>
                  <a:ext cx="121425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7" h="4856" extrusionOk="0">
                      <a:moveTo>
                        <a:pt x="1" y="0"/>
                      </a:moveTo>
                      <a:lnTo>
                        <a:pt x="1" y="4855"/>
                      </a:lnTo>
                      <a:lnTo>
                        <a:pt x="4856" y="4855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803" name="Shape 410">
                  <a:extLst>
                    <a:ext uri="{FF2B5EF4-FFF2-40B4-BE49-F238E27FC236}">
                      <a16:creationId xmlns:a16="http://schemas.microsoft.com/office/drawing/2014/main" id="{E4760B09-3EE9-424A-9923-6BF55B9F7D67}"/>
                    </a:ext>
                  </a:extLst>
                </p:cNvPr>
                <p:cNvSpPr/>
                <p:nvPr/>
              </p:nvSpPr>
              <p:spPr>
                <a:xfrm>
                  <a:off x="3244350" y="4452425"/>
                  <a:ext cx="121425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7" h="4856" extrusionOk="0">
                      <a:moveTo>
                        <a:pt x="1" y="0"/>
                      </a:moveTo>
                      <a:lnTo>
                        <a:pt x="1" y="4855"/>
                      </a:lnTo>
                      <a:lnTo>
                        <a:pt x="4856" y="4855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804" name="Shape 411">
                  <a:extLst>
                    <a:ext uri="{FF2B5EF4-FFF2-40B4-BE49-F238E27FC236}">
                      <a16:creationId xmlns:a16="http://schemas.microsoft.com/office/drawing/2014/main" id="{1988BE8D-C117-744E-AFE1-BFAF4B1F89C6}"/>
                    </a:ext>
                  </a:extLst>
                </p:cNvPr>
                <p:cNvSpPr/>
                <p:nvPr/>
              </p:nvSpPr>
              <p:spPr>
                <a:xfrm>
                  <a:off x="3244350" y="4602925"/>
                  <a:ext cx="121425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7" h="4856" extrusionOk="0">
                      <a:moveTo>
                        <a:pt x="1" y="1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805" name="Shape 412">
                  <a:extLst>
                    <a:ext uri="{FF2B5EF4-FFF2-40B4-BE49-F238E27FC236}">
                      <a16:creationId xmlns:a16="http://schemas.microsoft.com/office/drawing/2014/main" id="{803EFAC3-6B9A-3642-9780-6D105C779A09}"/>
                    </a:ext>
                  </a:extLst>
                </p:cNvPr>
                <p:cNvSpPr/>
                <p:nvPr/>
              </p:nvSpPr>
              <p:spPr>
                <a:xfrm>
                  <a:off x="3244350" y="5204975"/>
                  <a:ext cx="121425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7" h="4856" extrusionOk="0">
                      <a:moveTo>
                        <a:pt x="1" y="0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806" name="Shape 413">
                  <a:extLst>
                    <a:ext uri="{FF2B5EF4-FFF2-40B4-BE49-F238E27FC236}">
                      <a16:creationId xmlns:a16="http://schemas.microsoft.com/office/drawing/2014/main" id="{04FADBD6-85B9-BF4A-98EB-78124E967103}"/>
                    </a:ext>
                  </a:extLst>
                </p:cNvPr>
                <p:cNvSpPr/>
                <p:nvPr/>
              </p:nvSpPr>
              <p:spPr>
                <a:xfrm>
                  <a:off x="3394875" y="238125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0"/>
                      </a:moveTo>
                      <a:lnTo>
                        <a:pt x="0" y="4855"/>
                      </a:lnTo>
                      <a:lnTo>
                        <a:pt x="4855" y="4855"/>
                      </a:lnTo>
                      <a:lnTo>
                        <a:pt x="4855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807" name="Shape 414">
                  <a:extLst>
                    <a:ext uri="{FF2B5EF4-FFF2-40B4-BE49-F238E27FC236}">
                      <a16:creationId xmlns:a16="http://schemas.microsoft.com/office/drawing/2014/main" id="{76076220-FFBF-5949-A67A-AC8B7253C9E7}"/>
                    </a:ext>
                  </a:extLst>
                </p:cNvPr>
                <p:cNvSpPr/>
                <p:nvPr/>
              </p:nvSpPr>
              <p:spPr>
                <a:xfrm>
                  <a:off x="3394875" y="1291700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0"/>
                      </a:moveTo>
                      <a:lnTo>
                        <a:pt x="0" y="4855"/>
                      </a:lnTo>
                      <a:lnTo>
                        <a:pt x="4855" y="4855"/>
                      </a:lnTo>
                      <a:lnTo>
                        <a:pt x="4855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808" name="Shape 415">
                  <a:extLst>
                    <a:ext uri="{FF2B5EF4-FFF2-40B4-BE49-F238E27FC236}">
                      <a16:creationId xmlns:a16="http://schemas.microsoft.com/office/drawing/2014/main" id="{FC6382DD-9413-E043-BF19-609024349DAF}"/>
                    </a:ext>
                  </a:extLst>
                </p:cNvPr>
                <p:cNvSpPr/>
                <p:nvPr/>
              </p:nvSpPr>
              <p:spPr>
                <a:xfrm>
                  <a:off x="3394875" y="3248325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1"/>
                      </a:moveTo>
                      <a:lnTo>
                        <a:pt x="0" y="4856"/>
                      </a:lnTo>
                      <a:lnTo>
                        <a:pt x="4855" y="4856"/>
                      </a:lnTo>
                      <a:lnTo>
                        <a:pt x="4855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809" name="Shape 416">
                  <a:extLst>
                    <a:ext uri="{FF2B5EF4-FFF2-40B4-BE49-F238E27FC236}">
                      <a16:creationId xmlns:a16="http://schemas.microsoft.com/office/drawing/2014/main" id="{836A1298-7085-AB44-BCC8-431E4393720B}"/>
                    </a:ext>
                  </a:extLst>
                </p:cNvPr>
                <p:cNvSpPr/>
                <p:nvPr/>
              </p:nvSpPr>
              <p:spPr>
                <a:xfrm>
                  <a:off x="3394875" y="3850375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0"/>
                      </a:moveTo>
                      <a:lnTo>
                        <a:pt x="0" y="4856"/>
                      </a:lnTo>
                      <a:lnTo>
                        <a:pt x="4855" y="4856"/>
                      </a:lnTo>
                      <a:lnTo>
                        <a:pt x="4855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810" name="Shape 417">
                  <a:extLst>
                    <a:ext uri="{FF2B5EF4-FFF2-40B4-BE49-F238E27FC236}">
                      <a16:creationId xmlns:a16="http://schemas.microsoft.com/office/drawing/2014/main" id="{DECD6FE5-20D8-BD42-BD23-A5C70BBE73BD}"/>
                    </a:ext>
                  </a:extLst>
                </p:cNvPr>
                <p:cNvSpPr/>
                <p:nvPr/>
              </p:nvSpPr>
              <p:spPr>
                <a:xfrm>
                  <a:off x="3394875" y="4452425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0"/>
                      </a:moveTo>
                      <a:lnTo>
                        <a:pt x="0" y="4855"/>
                      </a:lnTo>
                      <a:lnTo>
                        <a:pt x="4855" y="4855"/>
                      </a:lnTo>
                      <a:lnTo>
                        <a:pt x="4855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811" name="Shape 418">
                  <a:extLst>
                    <a:ext uri="{FF2B5EF4-FFF2-40B4-BE49-F238E27FC236}">
                      <a16:creationId xmlns:a16="http://schemas.microsoft.com/office/drawing/2014/main" id="{C4BB4E7A-607E-C648-9939-FA0D5792F70F}"/>
                    </a:ext>
                  </a:extLst>
                </p:cNvPr>
                <p:cNvSpPr/>
                <p:nvPr/>
              </p:nvSpPr>
              <p:spPr>
                <a:xfrm>
                  <a:off x="3394875" y="5204975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0"/>
                      </a:moveTo>
                      <a:lnTo>
                        <a:pt x="0" y="4856"/>
                      </a:lnTo>
                      <a:lnTo>
                        <a:pt x="4855" y="4856"/>
                      </a:lnTo>
                      <a:lnTo>
                        <a:pt x="4855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812" name="Shape 419">
                  <a:extLst>
                    <a:ext uri="{FF2B5EF4-FFF2-40B4-BE49-F238E27FC236}">
                      <a16:creationId xmlns:a16="http://schemas.microsoft.com/office/drawing/2014/main" id="{C5C12C93-DAD6-EB4F-B61D-53926C8B060F}"/>
                    </a:ext>
                  </a:extLst>
                </p:cNvPr>
                <p:cNvSpPr/>
                <p:nvPr/>
              </p:nvSpPr>
              <p:spPr>
                <a:xfrm>
                  <a:off x="3545375" y="689650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1" y="0"/>
                      </a:moveTo>
                      <a:lnTo>
                        <a:pt x="1" y="4855"/>
                      </a:lnTo>
                      <a:lnTo>
                        <a:pt x="4856" y="4855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813" name="Shape 420">
                  <a:extLst>
                    <a:ext uri="{FF2B5EF4-FFF2-40B4-BE49-F238E27FC236}">
                      <a16:creationId xmlns:a16="http://schemas.microsoft.com/office/drawing/2014/main" id="{603C603A-27B5-3442-940D-A5EF8EC84EB0}"/>
                    </a:ext>
                  </a:extLst>
                </p:cNvPr>
                <p:cNvSpPr/>
                <p:nvPr/>
              </p:nvSpPr>
              <p:spPr>
                <a:xfrm>
                  <a:off x="3545375" y="1592700"/>
                  <a:ext cx="121400" cy="1214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7" extrusionOk="0">
                      <a:moveTo>
                        <a:pt x="1" y="1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814" name="Shape 421">
                  <a:extLst>
                    <a:ext uri="{FF2B5EF4-FFF2-40B4-BE49-F238E27FC236}">
                      <a16:creationId xmlns:a16="http://schemas.microsoft.com/office/drawing/2014/main" id="{BD8C9644-9FF6-554B-9F95-1D07322FF957}"/>
                    </a:ext>
                  </a:extLst>
                </p:cNvPr>
                <p:cNvSpPr/>
                <p:nvPr/>
              </p:nvSpPr>
              <p:spPr>
                <a:xfrm>
                  <a:off x="3545375" y="2646275"/>
                  <a:ext cx="121400" cy="1214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7" extrusionOk="0">
                      <a:moveTo>
                        <a:pt x="1" y="1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</p:grpSp>
          <p:grpSp>
            <p:nvGrpSpPr>
              <p:cNvPr id="520" name="Shape 422">
                <a:extLst>
                  <a:ext uri="{FF2B5EF4-FFF2-40B4-BE49-F238E27FC236}">
                    <a16:creationId xmlns:a16="http://schemas.microsoft.com/office/drawing/2014/main" id="{FCC18ED5-1022-F843-9002-230C4A82C940}"/>
                  </a:ext>
                </a:extLst>
              </p:cNvPr>
              <p:cNvGrpSpPr/>
              <p:nvPr userDrawn="1"/>
            </p:nvGrpSpPr>
            <p:grpSpPr>
              <a:xfrm rot="10800000">
                <a:off x="6367293" y="28698"/>
                <a:ext cx="2017555" cy="5086302"/>
                <a:chOff x="1588750" y="238125"/>
                <a:chExt cx="2078025" cy="5238750"/>
              </a:xfrm>
              <a:solidFill>
                <a:schemeClr val="accent1">
                  <a:lumMod val="40000"/>
                  <a:lumOff val="60000"/>
                </a:schemeClr>
              </a:solidFill>
            </p:grpSpPr>
            <p:sp>
              <p:nvSpPr>
                <p:cNvPr id="521" name="Shape 442">
                  <a:extLst>
                    <a:ext uri="{FF2B5EF4-FFF2-40B4-BE49-F238E27FC236}">
                      <a16:creationId xmlns:a16="http://schemas.microsoft.com/office/drawing/2014/main" id="{50EED0B3-1AB8-0246-A59A-4802AED7CDF6}"/>
                    </a:ext>
                  </a:extLst>
                </p:cNvPr>
                <p:cNvSpPr/>
                <p:nvPr/>
              </p:nvSpPr>
              <p:spPr>
                <a:xfrm>
                  <a:off x="1588750" y="388625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0"/>
                      </a:moveTo>
                      <a:lnTo>
                        <a:pt x="0" y="4856"/>
                      </a:lnTo>
                      <a:lnTo>
                        <a:pt x="4855" y="4856"/>
                      </a:lnTo>
                      <a:lnTo>
                        <a:pt x="4855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522" name="Shape 443">
                  <a:extLst>
                    <a:ext uri="{FF2B5EF4-FFF2-40B4-BE49-F238E27FC236}">
                      <a16:creationId xmlns:a16="http://schemas.microsoft.com/office/drawing/2014/main" id="{13812CD8-B8D7-3445-9C4B-DF38C29EE652}"/>
                    </a:ext>
                  </a:extLst>
                </p:cNvPr>
                <p:cNvSpPr/>
                <p:nvPr/>
              </p:nvSpPr>
              <p:spPr>
                <a:xfrm>
                  <a:off x="1588750" y="539125"/>
                  <a:ext cx="121400" cy="1214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7" extrusionOk="0">
                      <a:moveTo>
                        <a:pt x="0" y="1"/>
                      </a:moveTo>
                      <a:lnTo>
                        <a:pt x="0" y="4856"/>
                      </a:lnTo>
                      <a:lnTo>
                        <a:pt x="4855" y="4856"/>
                      </a:lnTo>
                      <a:lnTo>
                        <a:pt x="4855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523" name="Shape 444">
                  <a:extLst>
                    <a:ext uri="{FF2B5EF4-FFF2-40B4-BE49-F238E27FC236}">
                      <a16:creationId xmlns:a16="http://schemas.microsoft.com/office/drawing/2014/main" id="{11A98558-E968-4243-88F3-B8D4C4A1D2C4}"/>
                    </a:ext>
                  </a:extLst>
                </p:cNvPr>
                <p:cNvSpPr/>
                <p:nvPr/>
              </p:nvSpPr>
              <p:spPr>
                <a:xfrm>
                  <a:off x="1588750" y="689650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0"/>
                      </a:moveTo>
                      <a:lnTo>
                        <a:pt x="0" y="4855"/>
                      </a:lnTo>
                      <a:lnTo>
                        <a:pt x="4855" y="4855"/>
                      </a:lnTo>
                      <a:lnTo>
                        <a:pt x="4855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524" name="Shape 445">
                  <a:extLst>
                    <a:ext uri="{FF2B5EF4-FFF2-40B4-BE49-F238E27FC236}">
                      <a16:creationId xmlns:a16="http://schemas.microsoft.com/office/drawing/2014/main" id="{EBDE1D0A-DB70-304C-8990-5F617361C555}"/>
                    </a:ext>
                  </a:extLst>
                </p:cNvPr>
                <p:cNvSpPr/>
                <p:nvPr/>
              </p:nvSpPr>
              <p:spPr>
                <a:xfrm>
                  <a:off x="1588750" y="1141175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1"/>
                      </a:moveTo>
                      <a:lnTo>
                        <a:pt x="0" y="4856"/>
                      </a:lnTo>
                      <a:lnTo>
                        <a:pt x="4855" y="4856"/>
                      </a:lnTo>
                      <a:lnTo>
                        <a:pt x="4855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525" name="Shape 446">
                  <a:extLst>
                    <a:ext uri="{FF2B5EF4-FFF2-40B4-BE49-F238E27FC236}">
                      <a16:creationId xmlns:a16="http://schemas.microsoft.com/office/drawing/2014/main" id="{4098B838-2E9E-1D4C-B32C-39D715B03A07}"/>
                    </a:ext>
                  </a:extLst>
                </p:cNvPr>
                <p:cNvSpPr/>
                <p:nvPr/>
              </p:nvSpPr>
              <p:spPr>
                <a:xfrm>
                  <a:off x="1588750" y="1893725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1"/>
                      </a:moveTo>
                      <a:lnTo>
                        <a:pt x="0" y="4856"/>
                      </a:lnTo>
                      <a:lnTo>
                        <a:pt x="4855" y="4856"/>
                      </a:lnTo>
                      <a:lnTo>
                        <a:pt x="4855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526" name="Shape 447">
                  <a:extLst>
                    <a:ext uri="{FF2B5EF4-FFF2-40B4-BE49-F238E27FC236}">
                      <a16:creationId xmlns:a16="http://schemas.microsoft.com/office/drawing/2014/main" id="{94085D7D-9DFF-6B44-8410-7D7CE94BCFD6}"/>
                    </a:ext>
                  </a:extLst>
                </p:cNvPr>
                <p:cNvSpPr/>
                <p:nvPr/>
              </p:nvSpPr>
              <p:spPr>
                <a:xfrm>
                  <a:off x="1588750" y="2044250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0"/>
                      </a:moveTo>
                      <a:lnTo>
                        <a:pt x="0" y="4855"/>
                      </a:lnTo>
                      <a:lnTo>
                        <a:pt x="4855" y="4855"/>
                      </a:lnTo>
                      <a:lnTo>
                        <a:pt x="4855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527" name="Shape 448">
                  <a:extLst>
                    <a:ext uri="{FF2B5EF4-FFF2-40B4-BE49-F238E27FC236}">
                      <a16:creationId xmlns:a16="http://schemas.microsoft.com/office/drawing/2014/main" id="{67B1202D-6424-D240-8C7F-B99724BA6AC1}"/>
                    </a:ext>
                  </a:extLst>
                </p:cNvPr>
                <p:cNvSpPr/>
                <p:nvPr/>
              </p:nvSpPr>
              <p:spPr>
                <a:xfrm>
                  <a:off x="1588750" y="2345275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0"/>
                      </a:moveTo>
                      <a:lnTo>
                        <a:pt x="0" y="4855"/>
                      </a:lnTo>
                      <a:lnTo>
                        <a:pt x="4855" y="4855"/>
                      </a:lnTo>
                      <a:lnTo>
                        <a:pt x="4855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528" name="Shape 449">
                  <a:extLst>
                    <a:ext uri="{FF2B5EF4-FFF2-40B4-BE49-F238E27FC236}">
                      <a16:creationId xmlns:a16="http://schemas.microsoft.com/office/drawing/2014/main" id="{9BF00E7A-88A9-944D-9D51-017D1C9E2F41}"/>
                    </a:ext>
                  </a:extLst>
                </p:cNvPr>
                <p:cNvSpPr/>
                <p:nvPr/>
              </p:nvSpPr>
              <p:spPr>
                <a:xfrm>
                  <a:off x="1588750" y="3097825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0"/>
                      </a:moveTo>
                      <a:lnTo>
                        <a:pt x="0" y="4855"/>
                      </a:lnTo>
                      <a:lnTo>
                        <a:pt x="4855" y="4855"/>
                      </a:lnTo>
                      <a:lnTo>
                        <a:pt x="4855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529" name="Shape 450">
                  <a:extLst>
                    <a:ext uri="{FF2B5EF4-FFF2-40B4-BE49-F238E27FC236}">
                      <a16:creationId xmlns:a16="http://schemas.microsoft.com/office/drawing/2014/main" id="{649F1E15-C979-4D42-9FD6-2594F5756758}"/>
                    </a:ext>
                  </a:extLst>
                </p:cNvPr>
                <p:cNvSpPr/>
                <p:nvPr/>
              </p:nvSpPr>
              <p:spPr>
                <a:xfrm>
                  <a:off x="1588750" y="3549350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1"/>
                      </a:moveTo>
                      <a:lnTo>
                        <a:pt x="0" y="4856"/>
                      </a:lnTo>
                      <a:lnTo>
                        <a:pt x="4855" y="4856"/>
                      </a:lnTo>
                      <a:lnTo>
                        <a:pt x="4855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530" name="Shape 451">
                  <a:extLst>
                    <a:ext uri="{FF2B5EF4-FFF2-40B4-BE49-F238E27FC236}">
                      <a16:creationId xmlns:a16="http://schemas.microsoft.com/office/drawing/2014/main" id="{7C3FF6C0-9BC2-1A4D-BFA7-2312F5060B76}"/>
                    </a:ext>
                  </a:extLst>
                </p:cNvPr>
                <p:cNvSpPr/>
                <p:nvPr/>
              </p:nvSpPr>
              <p:spPr>
                <a:xfrm>
                  <a:off x="1588750" y="5355475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1"/>
                      </a:moveTo>
                      <a:lnTo>
                        <a:pt x="0" y="4856"/>
                      </a:lnTo>
                      <a:lnTo>
                        <a:pt x="4855" y="4856"/>
                      </a:lnTo>
                      <a:lnTo>
                        <a:pt x="4855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531" name="Shape 452">
                  <a:extLst>
                    <a:ext uri="{FF2B5EF4-FFF2-40B4-BE49-F238E27FC236}">
                      <a16:creationId xmlns:a16="http://schemas.microsoft.com/office/drawing/2014/main" id="{DDBCDD31-B93B-D44E-A3B6-4CAD76119C6D}"/>
                    </a:ext>
                  </a:extLst>
                </p:cNvPr>
                <p:cNvSpPr/>
                <p:nvPr/>
              </p:nvSpPr>
              <p:spPr>
                <a:xfrm>
                  <a:off x="1739250" y="388625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1" y="0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532" name="Shape 453">
                  <a:extLst>
                    <a:ext uri="{FF2B5EF4-FFF2-40B4-BE49-F238E27FC236}">
                      <a16:creationId xmlns:a16="http://schemas.microsoft.com/office/drawing/2014/main" id="{11733423-CA15-3346-8FA0-A76C92738EA2}"/>
                    </a:ext>
                  </a:extLst>
                </p:cNvPr>
                <p:cNvSpPr/>
                <p:nvPr/>
              </p:nvSpPr>
              <p:spPr>
                <a:xfrm>
                  <a:off x="1739250" y="689650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1" y="0"/>
                      </a:moveTo>
                      <a:lnTo>
                        <a:pt x="1" y="4855"/>
                      </a:lnTo>
                      <a:lnTo>
                        <a:pt x="4856" y="4855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533" name="Shape 454">
                  <a:extLst>
                    <a:ext uri="{FF2B5EF4-FFF2-40B4-BE49-F238E27FC236}">
                      <a16:creationId xmlns:a16="http://schemas.microsoft.com/office/drawing/2014/main" id="{67CF376B-E047-3A40-93E3-CFAB871246D9}"/>
                    </a:ext>
                  </a:extLst>
                </p:cNvPr>
                <p:cNvSpPr/>
                <p:nvPr/>
              </p:nvSpPr>
              <p:spPr>
                <a:xfrm>
                  <a:off x="1739250" y="990675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1" y="0"/>
                      </a:moveTo>
                      <a:lnTo>
                        <a:pt x="1" y="4855"/>
                      </a:lnTo>
                      <a:lnTo>
                        <a:pt x="4856" y="4855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534" name="Shape 455">
                  <a:extLst>
                    <a:ext uri="{FF2B5EF4-FFF2-40B4-BE49-F238E27FC236}">
                      <a16:creationId xmlns:a16="http://schemas.microsoft.com/office/drawing/2014/main" id="{ABCF134A-8C9A-534C-A828-BB3A2FC7B834}"/>
                    </a:ext>
                  </a:extLst>
                </p:cNvPr>
                <p:cNvSpPr/>
                <p:nvPr/>
              </p:nvSpPr>
              <p:spPr>
                <a:xfrm>
                  <a:off x="1739250" y="1592700"/>
                  <a:ext cx="121400" cy="1214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7" extrusionOk="0">
                      <a:moveTo>
                        <a:pt x="1" y="1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536" name="Shape 456">
                  <a:extLst>
                    <a:ext uri="{FF2B5EF4-FFF2-40B4-BE49-F238E27FC236}">
                      <a16:creationId xmlns:a16="http://schemas.microsoft.com/office/drawing/2014/main" id="{E56A7ECA-395A-F840-A2FB-389BE436FF51}"/>
                    </a:ext>
                  </a:extLst>
                </p:cNvPr>
                <p:cNvSpPr/>
                <p:nvPr/>
              </p:nvSpPr>
              <p:spPr>
                <a:xfrm>
                  <a:off x="1739250" y="1743225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1" y="0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537" name="Shape 457">
                  <a:extLst>
                    <a:ext uri="{FF2B5EF4-FFF2-40B4-BE49-F238E27FC236}">
                      <a16:creationId xmlns:a16="http://schemas.microsoft.com/office/drawing/2014/main" id="{74A3ABD3-EAC1-164F-8F8F-B8E10A6361B8}"/>
                    </a:ext>
                  </a:extLst>
                </p:cNvPr>
                <p:cNvSpPr/>
                <p:nvPr/>
              </p:nvSpPr>
              <p:spPr>
                <a:xfrm>
                  <a:off x="1739250" y="2044250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1" y="0"/>
                      </a:moveTo>
                      <a:lnTo>
                        <a:pt x="1" y="4855"/>
                      </a:lnTo>
                      <a:lnTo>
                        <a:pt x="4856" y="4855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538" name="Shape 458">
                  <a:extLst>
                    <a:ext uri="{FF2B5EF4-FFF2-40B4-BE49-F238E27FC236}">
                      <a16:creationId xmlns:a16="http://schemas.microsoft.com/office/drawing/2014/main" id="{C69A8FE1-6484-1443-84D2-9D547157B67B}"/>
                    </a:ext>
                  </a:extLst>
                </p:cNvPr>
                <p:cNvSpPr/>
                <p:nvPr/>
              </p:nvSpPr>
              <p:spPr>
                <a:xfrm>
                  <a:off x="1739250" y="2194750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1" y="1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539" name="Shape 459">
                  <a:extLst>
                    <a:ext uri="{FF2B5EF4-FFF2-40B4-BE49-F238E27FC236}">
                      <a16:creationId xmlns:a16="http://schemas.microsoft.com/office/drawing/2014/main" id="{81506233-D928-6849-825A-E33E96DF981F}"/>
                    </a:ext>
                  </a:extLst>
                </p:cNvPr>
                <p:cNvSpPr/>
                <p:nvPr/>
              </p:nvSpPr>
              <p:spPr>
                <a:xfrm>
                  <a:off x="1739250" y="2345275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1" y="0"/>
                      </a:moveTo>
                      <a:lnTo>
                        <a:pt x="1" y="4855"/>
                      </a:lnTo>
                      <a:lnTo>
                        <a:pt x="4856" y="4855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540" name="Shape 460">
                  <a:extLst>
                    <a:ext uri="{FF2B5EF4-FFF2-40B4-BE49-F238E27FC236}">
                      <a16:creationId xmlns:a16="http://schemas.microsoft.com/office/drawing/2014/main" id="{8D973D8D-379F-2B48-AE1F-47158CD4F58E}"/>
                    </a:ext>
                  </a:extLst>
                </p:cNvPr>
                <p:cNvSpPr/>
                <p:nvPr/>
              </p:nvSpPr>
              <p:spPr>
                <a:xfrm>
                  <a:off x="1739250" y="2947300"/>
                  <a:ext cx="121400" cy="1214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7" extrusionOk="0">
                      <a:moveTo>
                        <a:pt x="1" y="1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541" name="Shape 461">
                  <a:extLst>
                    <a:ext uri="{FF2B5EF4-FFF2-40B4-BE49-F238E27FC236}">
                      <a16:creationId xmlns:a16="http://schemas.microsoft.com/office/drawing/2014/main" id="{02FB434D-0DCC-EE49-B0D5-FB4E921365DF}"/>
                    </a:ext>
                  </a:extLst>
                </p:cNvPr>
                <p:cNvSpPr/>
                <p:nvPr/>
              </p:nvSpPr>
              <p:spPr>
                <a:xfrm>
                  <a:off x="1739250" y="3097825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1" y="0"/>
                      </a:moveTo>
                      <a:lnTo>
                        <a:pt x="1" y="4855"/>
                      </a:lnTo>
                      <a:lnTo>
                        <a:pt x="4856" y="4855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542" name="Shape 462">
                  <a:extLst>
                    <a:ext uri="{FF2B5EF4-FFF2-40B4-BE49-F238E27FC236}">
                      <a16:creationId xmlns:a16="http://schemas.microsoft.com/office/drawing/2014/main" id="{00D1C7B1-21EB-134A-9397-046DA707FEA1}"/>
                    </a:ext>
                  </a:extLst>
                </p:cNvPr>
                <p:cNvSpPr/>
                <p:nvPr/>
              </p:nvSpPr>
              <p:spPr>
                <a:xfrm>
                  <a:off x="1739250" y="3248325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1" y="1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543" name="Shape 463">
                  <a:extLst>
                    <a:ext uri="{FF2B5EF4-FFF2-40B4-BE49-F238E27FC236}">
                      <a16:creationId xmlns:a16="http://schemas.microsoft.com/office/drawing/2014/main" id="{0555FBEE-033D-3344-8836-4BBD779DA08C}"/>
                    </a:ext>
                  </a:extLst>
                </p:cNvPr>
                <p:cNvSpPr/>
                <p:nvPr/>
              </p:nvSpPr>
              <p:spPr>
                <a:xfrm>
                  <a:off x="1739250" y="3850375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1" y="0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544" name="Shape 464">
                  <a:extLst>
                    <a:ext uri="{FF2B5EF4-FFF2-40B4-BE49-F238E27FC236}">
                      <a16:creationId xmlns:a16="http://schemas.microsoft.com/office/drawing/2014/main" id="{61F6EF95-9197-FB48-ABA9-4FE8EC97934F}"/>
                    </a:ext>
                  </a:extLst>
                </p:cNvPr>
                <p:cNvSpPr/>
                <p:nvPr/>
              </p:nvSpPr>
              <p:spPr>
                <a:xfrm>
                  <a:off x="1739250" y="4000875"/>
                  <a:ext cx="121400" cy="1214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7" extrusionOk="0">
                      <a:moveTo>
                        <a:pt x="1" y="1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545" name="Shape 465">
                  <a:extLst>
                    <a:ext uri="{FF2B5EF4-FFF2-40B4-BE49-F238E27FC236}">
                      <a16:creationId xmlns:a16="http://schemas.microsoft.com/office/drawing/2014/main" id="{C6817217-C0CE-4D44-A654-E2C76B99A235}"/>
                    </a:ext>
                  </a:extLst>
                </p:cNvPr>
                <p:cNvSpPr/>
                <p:nvPr/>
              </p:nvSpPr>
              <p:spPr>
                <a:xfrm>
                  <a:off x="1739250" y="4452425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1" y="0"/>
                      </a:moveTo>
                      <a:lnTo>
                        <a:pt x="1" y="4855"/>
                      </a:lnTo>
                      <a:lnTo>
                        <a:pt x="4856" y="4855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546" name="Shape 466">
                  <a:extLst>
                    <a:ext uri="{FF2B5EF4-FFF2-40B4-BE49-F238E27FC236}">
                      <a16:creationId xmlns:a16="http://schemas.microsoft.com/office/drawing/2014/main" id="{57B89CDA-90B6-C54A-B050-8AB548014365}"/>
                    </a:ext>
                  </a:extLst>
                </p:cNvPr>
                <p:cNvSpPr/>
                <p:nvPr/>
              </p:nvSpPr>
              <p:spPr>
                <a:xfrm>
                  <a:off x="1739250" y="4602925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1" y="1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547" name="Shape 467">
                  <a:extLst>
                    <a:ext uri="{FF2B5EF4-FFF2-40B4-BE49-F238E27FC236}">
                      <a16:creationId xmlns:a16="http://schemas.microsoft.com/office/drawing/2014/main" id="{7275C92F-3C17-1E4D-B596-DC0042E6ECB7}"/>
                    </a:ext>
                  </a:extLst>
                </p:cNvPr>
                <p:cNvSpPr/>
                <p:nvPr/>
              </p:nvSpPr>
              <p:spPr>
                <a:xfrm>
                  <a:off x="1739250" y="4753450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1" y="0"/>
                      </a:moveTo>
                      <a:lnTo>
                        <a:pt x="1" y="4855"/>
                      </a:lnTo>
                      <a:lnTo>
                        <a:pt x="4856" y="4855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548" name="Shape 468">
                  <a:extLst>
                    <a:ext uri="{FF2B5EF4-FFF2-40B4-BE49-F238E27FC236}">
                      <a16:creationId xmlns:a16="http://schemas.microsoft.com/office/drawing/2014/main" id="{2CBB21DC-8034-D046-AF66-8765A5AABBD7}"/>
                    </a:ext>
                  </a:extLst>
                </p:cNvPr>
                <p:cNvSpPr/>
                <p:nvPr/>
              </p:nvSpPr>
              <p:spPr>
                <a:xfrm>
                  <a:off x="1739250" y="5054450"/>
                  <a:ext cx="121400" cy="1214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7" extrusionOk="0">
                      <a:moveTo>
                        <a:pt x="1" y="1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549" name="Shape 469">
                  <a:extLst>
                    <a:ext uri="{FF2B5EF4-FFF2-40B4-BE49-F238E27FC236}">
                      <a16:creationId xmlns:a16="http://schemas.microsoft.com/office/drawing/2014/main" id="{5E853B38-B169-7141-8F6F-DB0BADEA7F5D}"/>
                    </a:ext>
                  </a:extLst>
                </p:cNvPr>
                <p:cNvSpPr/>
                <p:nvPr/>
              </p:nvSpPr>
              <p:spPr>
                <a:xfrm>
                  <a:off x="1889750" y="539125"/>
                  <a:ext cx="121425" cy="1214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7" h="4857" extrusionOk="0">
                      <a:moveTo>
                        <a:pt x="1" y="1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550" name="Shape 470">
                  <a:extLst>
                    <a:ext uri="{FF2B5EF4-FFF2-40B4-BE49-F238E27FC236}">
                      <a16:creationId xmlns:a16="http://schemas.microsoft.com/office/drawing/2014/main" id="{67C44920-3090-EE4D-A988-863A8D079117}"/>
                    </a:ext>
                  </a:extLst>
                </p:cNvPr>
                <p:cNvSpPr/>
                <p:nvPr/>
              </p:nvSpPr>
              <p:spPr>
                <a:xfrm>
                  <a:off x="1889750" y="689650"/>
                  <a:ext cx="121425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7" h="4856" extrusionOk="0">
                      <a:moveTo>
                        <a:pt x="1" y="0"/>
                      </a:moveTo>
                      <a:lnTo>
                        <a:pt x="1" y="4855"/>
                      </a:lnTo>
                      <a:lnTo>
                        <a:pt x="4856" y="4855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551" name="Shape 471">
                  <a:extLst>
                    <a:ext uri="{FF2B5EF4-FFF2-40B4-BE49-F238E27FC236}">
                      <a16:creationId xmlns:a16="http://schemas.microsoft.com/office/drawing/2014/main" id="{A60A5EA2-86BD-8441-AD00-CD393AC259D2}"/>
                    </a:ext>
                  </a:extLst>
                </p:cNvPr>
                <p:cNvSpPr/>
                <p:nvPr/>
              </p:nvSpPr>
              <p:spPr>
                <a:xfrm>
                  <a:off x="1889750" y="990675"/>
                  <a:ext cx="121425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7" h="4856" extrusionOk="0">
                      <a:moveTo>
                        <a:pt x="1" y="0"/>
                      </a:moveTo>
                      <a:lnTo>
                        <a:pt x="1" y="4855"/>
                      </a:lnTo>
                      <a:lnTo>
                        <a:pt x="4856" y="4855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552" name="Shape 472">
                  <a:extLst>
                    <a:ext uri="{FF2B5EF4-FFF2-40B4-BE49-F238E27FC236}">
                      <a16:creationId xmlns:a16="http://schemas.microsoft.com/office/drawing/2014/main" id="{0255E142-4F37-7444-A6E7-C5691C29346C}"/>
                    </a:ext>
                  </a:extLst>
                </p:cNvPr>
                <p:cNvSpPr/>
                <p:nvPr/>
              </p:nvSpPr>
              <p:spPr>
                <a:xfrm>
                  <a:off x="1889750" y="1141175"/>
                  <a:ext cx="121425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7" h="4856" extrusionOk="0">
                      <a:moveTo>
                        <a:pt x="1" y="1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553" name="Shape 473">
                  <a:extLst>
                    <a:ext uri="{FF2B5EF4-FFF2-40B4-BE49-F238E27FC236}">
                      <a16:creationId xmlns:a16="http://schemas.microsoft.com/office/drawing/2014/main" id="{D1374AF7-32FB-C243-98DF-698F33CB788D}"/>
                    </a:ext>
                  </a:extLst>
                </p:cNvPr>
                <p:cNvSpPr/>
                <p:nvPr/>
              </p:nvSpPr>
              <p:spPr>
                <a:xfrm>
                  <a:off x="1889750" y="1291700"/>
                  <a:ext cx="121425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7" h="4856" extrusionOk="0">
                      <a:moveTo>
                        <a:pt x="1" y="0"/>
                      </a:moveTo>
                      <a:lnTo>
                        <a:pt x="1" y="4855"/>
                      </a:lnTo>
                      <a:lnTo>
                        <a:pt x="4856" y="4855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554" name="Shape 474">
                  <a:extLst>
                    <a:ext uri="{FF2B5EF4-FFF2-40B4-BE49-F238E27FC236}">
                      <a16:creationId xmlns:a16="http://schemas.microsoft.com/office/drawing/2014/main" id="{634C23BC-7378-FB4F-957C-4914467EF1C3}"/>
                    </a:ext>
                  </a:extLst>
                </p:cNvPr>
                <p:cNvSpPr/>
                <p:nvPr/>
              </p:nvSpPr>
              <p:spPr>
                <a:xfrm>
                  <a:off x="1889750" y="1592700"/>
                  <a:ext cx="121425" cy="1214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7" h="4857" extrusionOk="0">
                      <a:moveTo>
                        <a:pt x="1" y="1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555" name="Shape 475">
                  <a:extLst>
                    <a:ext uri="{FF2B5EF4-FFF2-40B4-BE49-F238E27FC236}">
                      <a16:creationId xmlns:a16="http://schemas.microsoft.com/office/drawing/2014/main" id="{C0E2093B-A73A-CA4A-B856-009FF1E9DCD3}"/>
                    </a:ext>
                  </a:extLst>
                </p:cNvPr>
                <p:cNvSpPr/>
                <p:nvPr/>
              </p:nvSpPr>
              <p:spPr>
                <a:xfrm>
                  <a:off x="1889750" y="3248325"/>
                  <a:ext cx="121425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7" h="4856" extrusionOk="0">
                      <a:moveTo>
                        <a:pt x="1" y="1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556" name="Shape 476">
                  <a:extLst>
                    <a:ext uri="{FF2B5EF4-FFF2-40B4-BE49-F238E27FC236}">
                      <a16:creationId xmlns:a16="http://schemas.microsoft.com/office/drawing/2014/main" id="{4A4CFFBD-3FB3-3E4C-AE81-0D7A69A3AC28}"/>
                    </a:ext>
                  </a:extLst>
                </p:cNvPr>
                <p:cNvSpPr/>
                <p:nvPr/>
              </p:nvSpPr>
              <p:spPr>
                <a:xfrm>
                  <a:off x="1889750" y="3549350"/>
                  <a:ext cx="121425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7" h="4856" extrusionOk="0">
                      <a:moveTo>
                        <a:pt x="1" y="1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557" name="Shape 477">
                  <a:extLst>
                    <a:ext uri="{FF2B5EF4-FFF2-40B4-BE49-F238E27FC236}">
                      <a16:creationId xmlns:a16="http://schemas.microsoft.com/office/drawing/2014/main" id="{E9C5733D-DD71-9C43-B132-C6C72432E1FB}"/>
                    </a:ext>
                  </a:extLst>
                </p:cNvPr>
                <p:cNvSpPr/>
                <p:nvPr/>
              </p:nvSpPr>
              <p:spPr>
                <a:xfrm>
                  <a:off x="1889750" y="3699875"/>
                  <a:ext cx="121425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7" h="4856" extrusionOk="0">
                      <a:moveTo>
                        <a:pt x="1" y="0"/>
                      </a:moveTo>
                      <a:lnTo>
                        <a:pt x="1" y="4855"/>
                      </a:lnTo>
                      <a:lnTo>
                        <a:pt x="4856" y="4855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558" name="Shape 478">
                  <a:extLst>
                    <a:ext uri="{FF2B5EF4-FFF2-40B4-BE49-F238E27FC236}">
                      <a16:creationId xmlns:a16="http://schemas.microsoft.com/office/drawing/2014/main" id="{C2EDDCBE-C6A5-204E-850E-8509C0C28AF9}"/>
                    </a:ext>
                  </a:extLst>
                </p:cNvPr>
                <p:cNvSpPr/>
                <p:nvPr/>
              </p:nvSpPr>
              <p:spPr>
                <a:xfrm>
                  <a:off x="1889750" y="5054450"/>
                  <a:ext cx="121425" cy="1214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7" h="4857" extrusionOk="0">
                      <a:moveTo>
                        <a:pt x="1" y="1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559" name="Shape 479">
                  <a:extLst>
                    <a:ext uri="{FF2B5EF4-FFF2-40B4-BE49-F238E27FC236}">
                      <a16:creationId xmlns:a16="http://schemas.microsoft.com/office/drawing/2014/main" id="{E01A4538-F850-0544-A5D1-AC27E4094E92}"/>
                    </a:ext>
                  </a:extLst>
                </p:cNvPr>
                <p:cNvSpPr/>
                <p:nvPr/>
              </p:nvSpPr>
              <p:spPr>
                <a:xfrm>
                  <a:off x="1889750" y="5355475"/>
                  <a:ext cx="121425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7" h="4856" extrusionOk="0">
                      <a:moveTo>
                        <a:pt x="1" y="1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560" name="Shape 480">
                  <a:extLst>
                    <a:ext uri="{FF2B5EF4-FFF2-40B4-BE49-F238E27FC236}">
                      <a16:creationId xmlns:a16="http://schemas.microsoft.com/office/drawing/2014/main" id="{487AEC0E-A4CC-BF48-999F-6171774B240B}"/>
                    </a:ext>
                  </a:extLst>
                </p:cNvPr>
                <p:cNvSpPr/>
                <p:nvPr/>
              </p:nvSpPr>
              <p:spPr>
                <a:xfrm>
                  <a:off x="2040275" y="238125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0"/>
                      </a:moveTo>
                      <a:lnTo>
                        <a:pt x="0" y="4855"/>
                      </a:lnTo>
                      <a:lnTo>
                        <a:pt x="4856" y="4855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561" name="Shape 481">
                  <a:extLst>
                    <a:ext uri="{FF2B5EF4-FFF2-40B4-BE49-F238E27FC236}">
                      <a16:creationId xmlns:a16="http://schemas.microsoft.com/office/drawing/2014/main" id="{672BA3A6-40A6-8B45-B32D-864EFE5B6967}"/>
                    </a:ext>
                  </a:extLst>
                </p:cNvPr>
                <p:cNvSpPr/>
                <p:nvPr/>
              </p:nvSpPr>
              <p:spPr>
                <a:xfrm>
                  <a:off x="2040275" y="539125"/>
                  <a:ext cx="121400" cy="1214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7" extrusionOk="0">
                      <a:moveTo>
                        <a:pt x="0" y="1"/>
                      </a:moveTo>
                      <a:lnTo>
                        <a:pt x="0" y="4856"/>
                      </a:lnTo>
                      <a:lnTo>
                        <a:pt x="4856" y="4856"/>
                      </a:lnTo>
                      <a:lnTo>
                        <a:pt x="4856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562" name="Shape 482">
                  <a:extLst>
                    <a:ext uri="{FF2B5EF4-FFF2-40B4-BE49-F238E27FC236}">
                      <a16:creationId xmlns:a16="http://schemas.microsoft.com/office/drawing/2014/main" id="{CBD0D498-7970-2243-A758-C77FDA4B141E}"/>
                    </a:ext>
                  </a:extLst>
                </p:cNvPr>
                <p:cNvSpPr/>
                <p:nvPr/>
              </p:nvSpPr>
              <p:spPr>
                <a:xfrm>
                  <a:off x="2040275" y="840150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1"/>
                      </a:moveTo>
                      <a:lnTo>
                        <a:pt x="0" y="4856"/>
                      </a:lnTo>
                      <a:lnTo>
                        <a:pt x="4856" y="4856"/>
                      </a:lnTo>
                      <a:lnTo>
                        <a:pt x="4856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563" name="Shape 483">
                  <a:extLst>
                    <a:ext uri="{FF2B5EF4-FFF2-40B4-BE49-F238E27FC236}">
                      <a16:creationId xmlns:a16="http://schemas.microsoft.com/office/drawing/2014/main" id="{5F8AEA70-6A5D-9C47-BB81-689E87A70603}"/>
                    </a:ext>
                  </a:extLst>
                </p:cNvPr>
                <p:cNvSpPr/>
                <p:nvPr/>
              </p:nvSpPr>
              <p:spPr>
                <a:xfrm>
                  <a:off x="2040275" y="990675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0"/>
                      </a:moveTo>
                      <a:lnTo>
                        <a:pt x="0" y="4855"/>
                      </a:lnTo>
                      <a:lnTo>
                        <a:pt x="4856" y="4855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564" name="Shape 484">
                  <a:extLst>
                    <a:ext uri="{FF2B5EF4-FFF2-40B4-BE49-F238E27FC236}">
                      <a16:creationId xmlns:a16="http://schemas.microsoft.com/office/drawing/2014/main" id="{A02AEDF7-DCF1-5840-AB7A-ED8EA2706A01}"/>
                    </a:ext>
                  </a:extLst>
                </p:cNvPr>
                <p:cNvSpPr/>
                <p:nvPr/>
              </p:nvSpPr>
              <p:spPr>
                <a:xfrm>
                  <a:off x="2040275" y="1592700"/>
                  <a:ext cx="121400" cy="1214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7" extrusionOk="0">
                      <a:moveTo>
                        <a:pt x="0" y="1"/>
                      </a:moveTo>
                      <a:lnTo>
                        <a:pt x="0" y="4856"/>
                      </a:lnTo>
                      <a:lnTo>
                        <a:pt x="4856" y="4856"/>
                      </a:lnTo>
                      <a:lnTo>
                        <a:pt x="4856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565" name="Shape 485">
                  <a:extLst>
                    <a:ext uri="{FF2B5EF4-FFF2-40B4-BE49-F238E27FC236}">
                      <a16:creationId xmlns:a16="http://schemas.microsoft.com/office/drawing/2014/main" id="{22B266ED-4AF3-6D45-9325-05849C4BC81E}"/>
                    </a:ext>
                  </a:extLst>
                </p:cNvPr>
                <p:cNvSpPr/>
                <p:nvPr/>
              </p:nvSpPr>
              <p:spPr>
                <a:xfrm>
                  <a:off x="2040275" y="2194750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1"/>
                      </a:moveTo>
                      <a:lnTo>
                        <a:pt x="0" y="4856"/>
                      </a:lnTo>
                      <a:lnTo>
                        <a:pt x="4856" y="4856"/>
                      </a:lnTo>
                      <a:lnTo>
                        <a:pt x="4856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566" name="Shape 486">
                  <a:extLst>
                    <a:ext uri="{FF2B5EF4-FFF2-40B4-BE49-F238E27FC236}">
                      <a16:creationId xmlns:a16="http://schemas.microsoft.com/office/drawing/2014/main" id="{DDF7F319-90BE-024A-B0C1-792DFAA7D448}"/>
                    </a:ext>
                  </a:extLst>
                </p:cNvPr>
                <p:cNvSpPr/>
                <p:nvPr/>
              </p:nvSpPr>
              <p:spPr>
                <a:xfrm>
                  <a:off x="2040275" y="2345275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0"/>
                      </a:moveTo>
                      <a:lnTo>
                        <a:pt x="0" y="4855"/>
                      </a:lnTo>
                      <a:lnTo>
                        <a:pt x="4856" y="4855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567" name="Shape 487">
                  <a:extLst>
                    <a:ext uri="{FF2B5EF4-FFF2-40B4-BE49-F238E27FC236}">
                      <a16:creationId xmlns:a16="http://schemas.microsoft.com/office/drawing/2014/main" id="{B73950C9-6AB8-5647-B3CD-DE26F3295415}"/>
                    </a:ext>
                  </a:extLst>
                </p:cNvPr>
                <p:cNvSpPr/>
                <p:nvPr/>
              </p:nvSpPr>
              <p:spPr>
                <a:xfrm>
                  <a:off x="2040275" y="2495775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1"/>
                      </a:moveTo>
                      <a:lnTo>
                        <a:pt x="0" y="4856"/>
                      </a:lnTo>
                      <a:lnTo>
                        <a:pt x="4856" y="4856"/>
                      </a:lnTo>
                      <a:lnTo>
                        <a:pt x="4856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568" name="Shape 488">
                  <a:extLst>
                    <a:ext uri="{FF2B5EF4-FFF2-40B4-BE49-F238E27FC236}">
                      <a16:creationId xmlns:a16="http://schemas.microsoft.com/office/drawing/2014/main" id="{9FA0C81F-8D00-5846-8541-AB8930DD9108}"/>
                    </a:ext>
                  </a:extLst>
                </p:cNvPr>
                <p:cNvSpPr/>
                <p:nvPr/>
              </p:nvSpPr>
              <p:spPr>
                <a:xfrm>
                  <a:off x="2040275" y="3398850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0"/>
                      </a:moveTo>
                      <a:lnTo>
                        <a:pt x="0" y="4855"/>
                      </a:lnTo>
                      <a:lnTo>
                        <a:pt x="4856" y="4855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569" name="Shape 489">
                  <a:extLst>
                    <a:ext uri="{FF2B5EF4-FFF2-40B4-BE49-F238E27FC236}">
                      <a16:creationId xmlns:a16="http://schemas.microsoft.com/office/drawing/2014/main" id="{81D46372-18C1-D045-A6E1-2DE7A6E04687}"/>
                    </a:ext>
                  </a:extLst>
                </p:cNvPr>
                <p:cNvSpPr/>
                <p:nvPr/>
              </p:nvSpPr>
              <p:spPr>
                <a:xfrm>
                  <a:off x="2040275" y="4151400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0"/>
                      </a:moveTo>
                      <a:lnTo>
                        <a:pt x="0" y="4856"/>
                      </a:lnTo>
                      <a:lnTo>
                        <a:pt x="4856" y="4856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570" name="Shape 490">
                  <a:extLst>
                    <a:ext uri="{FF2B5EF4-FFF2-40B4-BE49-F238E27FC236}">
                      <a16:creationId xmlns:a16="http://schemas.microsoft.com/office/drawing/2014/main" id="{51C4D24B-78A4-FF47-BE75-3E48EE38A663}"/>
                    </a:ext>
                  </a:extLst>
                </p:cNvPr>
                <p:cNvSpPr/>
                <p:nvPr/>
              </p:nvSpPr>
              <p:spPr>
                <a:xfrm>
                  <a:off x="2040275" y="4602925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1"/>
                      </a:moveTo>
                      <a:lnTo>
                        <a:pt x="0" y="4856"/>
                      </a:lnTo>
                      <a:lnTo>
                        <a:pt x="4856" y="4856"/>
                      </a:lnTo>
                      <a:lnTo>
                        <a:pt x="4856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571" name="Shape 491">
                  <a:extLst>
                    <a:ext uri="{FF2B5EF4-FFF2-40B4-BE49-F238E27FC236}">
                      <a16:creationId xmlns:a16="http://schemas.microsoft.com/office/drawing/2014/main" id="{B47C1CE8-53A4-7D4D-9308-C7421C9B3328}"/>
                    </a:ext>
                  </a:extLst>
                </p:cNvPr>
                <p:cNvSpPr/>
                <p:nvPr/>
              </p:nvSpPr>
              <p:spPr>
                <a:xfrm>
                  <a:off x="2040275" y="4753450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0"/>
                      </a:moveTo>
                      <a:lnTo>
                        <a:pt x="0" y="4855"/>
                      </a:lnTo>
                      <a:lnTo>
                        <a:pt x="4856" y="4855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572" name="Shape 492">
                  <a:extLst>
                    <a:ext uri="{FF2B5EF4-FFF2-40B4-BE49-F238E27FC236}">
                      <a16:creationId xmlns:a16="http://schemas.microsoft.com/office/drawing/2014/main" id="{DA18B215-708E-5240-BDFE-7229B7D6A8F8}"/>
                    </a:ext>
                  </a:extLst>
                </p:cNvPr>
                <p:cNvSpPr/>
                <p:nvPr/>
              </p:nvSpPr>
              <p:spPr>
                <a:xfrm>
                  <a:off x="2040275" y="5355475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1"/>
                      </a:moveTo>
                      <a:lnTo>
                        <a:pt x="0" y="4856"/>
                      </a:lnTo>
                      <a:lnTo>
                        <a:pt x="4856" y="4856"/>
                      </a:lnTo>
                      <a:lnTo>
                        <a:pt x="4856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573" name="Shape 493">
                  <a:extLst>
                    <a:ext uri="{FF2B5EF4-FFF2-40B4-BE49-F238E27FC236}">
                      <a16:creationId xmlns:a16="http://schemas.microsoft.com/office/drawing/2014/main" id="{1F89E240-632A-4E46-B328-C57F7CF06484}"/>
                    </a:ext>
                  </a:extLst>
                </p:cNvPr>
                <p:cNvSpPr/>
                <p:nvPr/>
              </p:nvSpPr>
              <p:spPr>
                <a:xfrm>
                  <a:off x="2190775" y="388625"/>
                  <a:ext cx="121425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7" h="4856" extrusionOk="0">
                      <a:moveTo>
                        <a:pt x="1" y="0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574" name="Shape 494">
                  <a:extLst>
                    <a:ext uri="{FF2B5EF4-FFF2-40B4-BE49-F238E27FC236}">
                      <a16:creationId xmlns:a16="http://schemas.microsoft.com/office/drawing/2014/main" id="{E563246E-0FD2-394D-838F-5832940C0639}"/>
                    </a:ext>
                  </a:extLst>
                </p:cNvPr>
                <p:cNvSpPr/>
                <p:nvPr/>
              </p:nvSpPr>
              <p:spPr>
                <a:xfrm>
                  <a:off x="2190775" y="539125"/>
                  <a:ext cx="121425" cy="1214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7" h="4857" extrusionOk="0">
                      <a:moveTo>
                        <a:pt x="1" y="1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575" name="Shape 495">
                  <a:extLst>
                    <a:ext uri="{FF2B5EF4-FFF2-40B4-BE49-F238E27FC236}">
                      <a16:creationId xmlns:a16="http://schemas.microsoft.com/office/drawing/2014/main" id="{0FED68B5-A5D3-1140-B3ED-42BA07D5A4A8}"/>
                    </a:ext>
                  </a:extLst>
                </p:cNvPr>
                <p:cNvSpPr/>
                <p:nvPr/>
              </p:nvSpPr>
              <p:spPr>
                <a:xfrm>
                  <a:off x="2190775" y="990675"/>
                  <a:ext cx="121425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7" h="4856" extrusionOk="0">
                      <a:moveTo>
                        <a:pt x="1" y="0"/>
                      </a:moveTo>
                      <a:lnTo>
                        <a:pt x="1" y="4855"/>
                      </a:lnTo>
                      <a:lnTo>
                        <a:pt x="4856" y="4855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576" name="Shape 496">
                  <a:extLst>
                    <a:ext uri="{FF2B5EF4-FFF2-40B4-BE49-F238E27FC236}">
                      <a16:creationId xmlns:a16="http://schemas.microsoft.com/office/drawing/2014/main" id="{0CF05FAC-6741-E842-8B96-CD84DF74BC67}"/>
                    </a:ext>
                  </a:extLst>
                </p:cNvPr>
                <p:cNvSpPr/>
                <p:nvPr/>
              </p:nvSpPr>
              <p:spPr>
                <a:xfrm>
                  <a:off x="2190775" y="1442200"/>
                  <a:ext cx="121425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7" h="4856" extrusionOk="0">
                      <a:moveTo>
                        <a:pt x="1" y="0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577" name="Shape 497">
                  <a:extLst>
                    <a:ext uri="{FF2B5EF4-FFF2-40B4-BE49-F238E27FC236}">
                      <a16:creationId xmlns:a16="http://schemas.microsoft.com/office/drawing/2014/main" id="{6C69A347-0A4F-0D4A-9E1C-2C6F555B0A59}"/>
                    </a:ext>
                  </a:extLst>
                </p:cNvPr>
                <p:cNvSpPr/>
                <p:nvPr/>
              </p:nvSpPr>
              <p:spPr>
                <a:xfrm>
                  <a:off x="2190775" y="2646275"/>
                  <a:ext cx="121425" cy="1214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7" h="4857" extrusionOk="0">
                      <a:moveTo>
                        <a:pt x="1" y="1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578" name="Shape 498">
                  <a:extLst>
                    <a:ext uri="{FF2B5EF4-FFF2-40B4-BE49-F238E27FC236}">
                      <a16:creationId xmlns:a16="http://schemas.microsoft.com/office/drawing/2014/main" id="{DE05310D-9C60-D94C-9626-1BBB7F51E273}"/>
                    </a:ext>
                  </a:extLst>
                </p:cNvPr>
                <p:cNvSpPr/>
                <p:nvPr/>
              </p:nvSpPr>
              <p:spPr>
                <a:xfrm>
                  <a:off x="2190775" y="2947300"/>
                  <a:ext cx="121425" cy="1214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7" h="4857" extrusionOk="0">
                      <a:moveTo>
                        <a:pt x="1" y="1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579" name="Shape 499">
                  <a:extLst>
                    <a:ext uri="{FF2B5EF4-FFF2-40B4-BE49-F238E27FC236}">
                      <a16:creationId xmlns:a16="http://schemas.microsoft.com/office/drawing/2014/main" id="{E95A8C89-234F-8041-8BAA-B6D0DDAFE1E3}"/>
                    </a:ext>
                  </a:extLst>
                </p:cNvPr>
                <p:cNvSpPr/>
                <p:nvPr/>
              </p:nvSpPr>
              <p:spPr>
                <a:xfrm>
                  <a:off x="2190775" y="3850375"/>
                  <a:ext cx="121425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7" h="4856" extrusionOk="0">
                      <a:moveTo>
                        <a:pt x="1" y="0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580" name="Shape 500">
                  <a:extLst>
                    <a:ext uri="{FF2B5EF4-FFF2-40B4-BE49-F238E27FC236}">
                      <a16:creationId xmlns:a16="http://schemas.microsoft.com/office/drawing/2014/main" id="{72F67191-EB38-D44E-A885-1DA0F2E9A113}"/>
                    </a:ext>
                  </a:extLst>
                </p:cNvPr>
                <p:cNvSpPr/>
                <p:nvPr/>
              </p:nvSpPr>
              <p:spPr>
                <a:xfrm>
                  <a:off x="2190775" y="4301900"/>
                  <a:ext cx="121425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7" h="4856" extrusionOk="0">
                      <a:moveTo>
                        <a:pt x="1" y="1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581" name="Shape 501">
                  <a:extLst>
                    <a:ext uri="{FF2B5EF4-FFF2-40B4-BE49-F238E27FC236}">
                      <a16:creationId xmlns:a16="http://schemas.microsoft.com/office/drawing/2014/main" id="{02EB2F07-8A23-074B-AA7A-9005C4E9097D}"/>
                    </a:ext>
                  </a:extLst>
                </p:cNvPr>
                <p:cNvSpPr/>
                <p:nvPr/>
              </p:nvSpPr>
              <p:spPr>
                <a:xfrm>
                  <a:off x="2190775" y="4903950"/>
                  <a:ext cx="121425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7" h="4856" extrusionOk="0">
                      <a:moveTo>
                        <a:pt x="1" y="1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582" name="Shape 502">
                  <a:extLst>
                    <a:ext uri="{FF2B5EF4-FFF2-40B4-BE49-F238E27FC236}">
                      <a16:creationId xmlns:a16="http://schemas.microsoft.com/office/drawing/2014/main" id="{A4638BD3-4EA9-5849-9A18-A56AC0826CB6}"/>
                    </a:ext>
                  </a:extLst>
                </p:cNvPr>
                <p:cNvSpPr/>
                <p:nvPr/>
              </p:nvSpPr>
              <p:spPr>
                <a:xfrm>
                  <a:off x="2341300" y="238125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0"/>
                      </a:moveTo>
                      <a:lnTo>
                        <a:pt x="0" y="4855"/>
                      </a:lnTo>
                      <a:lnTo>
                        <a:pt x="4855" y="4855"/>
                      </a:lnTo>
                      <a:lnTo>
                        <a:pt x="4855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583" name="Shape 503">
                  <a:extLst>
                    <a:ext uri="{FF2B5EF4-FFF2-40B4-BE49-F238E27FC236}">
                      <a16:creationId xmlns:a16="http://schemas.microsoft.com/office/drawing/2014/main" id="{30F9AB60-AD5C-224A-A68E-22BEE4FB101A}"/>
                    </a:ext>
                  </a:extLst>
                </p:cNvPr>
                <p:cNvSpPr/>
                <p:nvPr/>
              </p:nvSpPr>
              <p:spPr>
                <a:xfrm>
                  <a:off x="2341300" y="388625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0"/>
                      </a:moveTo>
                      <a:lnTo>
                        <a:pt x="0" y="4856"/>
                      </a:lnTo>
                      <a:lnTo>
                        <a:pt x="4855" y="4856"/>
                      </a:lnTo>
                      <a:lnTo>
                        <a:pt x="4855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584" name="Shape 504">
                  <a:extLst>
                    <a:ext uri="{FF2B5EF4-FFF2-40B4-BE49-F238E27FC236}">
                      <a16:creationId xmlns:a16="http://schemas.microsoft.com/office/drawing/2014/main" id="{01848DB3-A2D4-CA44-AD29-68A8EBF773D7}"/>
                    </a:ext>
                  </a:extLst>
                </p:cNvPr>
                <p:cNvSpPr/>
                <p:nvPr/>
              </p:nvSpPr>
              <p:spPr>
                <a:xfrm>
                  <a:off x="2341300" y="840150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1"/>
                      </a:moveTo>
                      <a:lnTo>
                        <a:pt x="0" y="4856"/>
                      </a:lnTo>
                      <a:lnTo>
                        <a:pt x="4855" y="4856"/>
                      </a:lnTo>
                      <a:lnTo>
                        <a:pt x="4855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585" name="Shape 505">
                  <a:extLst>
                    <a:ext uri="{FF2B5EF4-FFF2-40B4-BE49-F238E27FC236}">
                      <a16:creationId xmlns:a16="http://schemas.microsoft.com/office/drawing/2014/main" id="{3F65D512-48B1-5C43-8A36-3F659CD4B003}"/>
                    </a:ext>
                  </a:extLst>
                </p:cNvPr>
                <p:cNvSpPr/>
                <p:nvPr/>
              </p:nvSpPr>
              <p:spPr>
                <a:xfrm>
                  <a:off x="2341300" y="1141175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1"/>
                      </a:moveTo>
                      <a:lnTo>
                        <a:pt x="0" y="4856"/>
                      </a:lnTo>
                      <a:lnTo>
                        <a:pt x="4855" y="4856"/>
                      </a:lnTo>
                      <a:lnTo>
                        <a:pt x="4855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586" name="Shape 506">
                  <a:extLst>
                    <a:ext uri="{FF2B5EF4-FFF2-40B4-BE49-F238E27FC236}">
                      <a16:creationId xmlns:a16="http://schemas.microsoft.com/office/drawing/2014/main" id="{BF837F96-43F5-C747-8078-AFD5034DB280}"/>
                    </a:ext>
                  </a:extLst>
                </p:cNvPr>
                <p:cNvSpPr/>
                <p:nvPr/>
              </p:nvSpPr>
              <p:spPr>
                <a:xfrm>
                  <a:off x="2341300" y="1893725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1"/>
                      </a:moveTo>
                      <a:lnTo>
                        <a:pt x="0" y="4856"/>
                      </a:lnTo>
                      <a:lnTo>
                        <a:pt x="4855" y="4856"/>
                      </a:lnTo>
                      <a:lnTo>
                        <a:pt x="4855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587" name="Shape 507">
                  <a:extLst>
                    <a:ext uri="{FF2B5EF4-FFF2-40B4-BE49-F238E27FC236}">
                      <a16:creationId xmlns:a16="http://schemas.microsoft.com/office/drawing/2014/main" id="{31ED8B71-1B74-294D-8A66-49C5AF6DDDED}"/>
                    </a:ext>
                  </a:extLst>
                </p:cNvPr>
                <p:cNvSpPr/>
                <p:nvPr/>
              </p:nvSpPr>
              <p:spPr>
                <a:xfrm>
                  <a:off x="2341300" y="2044250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0"/>
                      </a:moveTo>
                      <a:lnTo>
                        <a:pt x="0" y="4855"/>
                      </a:lnTo>
                      <a:lnTo>
                        <a:pt x="4855" y="4855"/>
                      </a:lnTo>
                      <a:lnTo>
                        <a:pt x="4855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588" name="Shape 508">
                  <a:extLst>
                    <a:ext uri="{FF2B5EF4-FFF2-40B4-BE49-F238E27FC236}">
                      <a16:creationId xmlns:a16="http://schemas.microsoft.com/office/drawing/2014/main" id="{D8F83AF3-5D32-1049-ADED-428B1A7FAC08}"/>
                    </a:ext>
                  </a:extLst>
                </p:cNvPr>
                <p:cNvSpPr/>
                <p:nvPr/>
              </p:nvSpPr>
              <p:spPr>
                <a:xfrm>
                  <a:off x="2341300" y="3699875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0"/>
                      </a:moveTo>
                      <a:lnTo>
                        <a:pt x="0" y="4855"/>
                      </a:lnTo>
                      <a:lnTo>
                        <a:pt x="4855" y="4855"/>
                      </a:lnTo>
                      <a:lnTo>
                        <a:pt x="4855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589" name="Shape 509">
                  <a:extLst>
                    <a:ext uri="{FF2B5EF4-FFF2-40B4-BE49-F238E27FC236}">
                      <a16:creationId xmlns:a16="http://schemas.microsoft.com/office/drawing/2014/main" id="{0BCA528F-EB0B-3B4D-947C-CCFB5B50FF48}"/>
                    </a:ext>
                  </a:extLst>
                </p:cNvPr>
                <p:cNvSpPr/>
                <p:nvPr/>
              </p:nvSpPr>
              <p:spPr>
                <a:xfrm>
                  <a:off x="2341300" y="4000875"/>
                  <a:ext cx="121400" cy="1214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7" extrusionOk="0">
                      <a:moveTo>
                        <a:pt x="0" y="1"/>
                      </a:moveTo>
                      <a:lnTo>
                        <a:pt x="0" y="4856"/>
                      </a:lnTo>
                      <a:lnTo>
                        <a:pt x="4855" y="4856"/>
                      </a:lnTo>
                      <a:lnTo>
                        <a:pt x="4855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590" name="Shape 510">
                  <a:extLst>
                    <a:ext uri="{FF2B5EF4-FFF2-40B4-BE49-F238E27FC236}">
                      <a16:creationId xmlns:a16="http://schemas.microsoft.com/office/drawing/2014/main" id="{53111476-A986-C442-98CD-1798DA0201D9}"/>
                    </a:ext>
                  </a:extLst>
                </p:cNvPr>
                <p:cNvSpPr/>
                <p:nvPr/>
              </p:nvSpPr>
              <p:spPr>
                <a:xfrm>
                  <a:off x="2491800" y="238125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1" y="0"/>
                      </a:moveTo>
                      <a:lnTo>
                        <a:pt x="1" y="4855"/>
                      </a:lnTo>
                      <a:lnTo>
                        <a:pt x="4856" y="4855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591" name="Shape 511">
                  <a:extLst>
                    <a:ext uri="{FF2B5EF4-FFF2-40B4-BE49-F238E27FC236}">
                      <a16:creationId xmlns:a16="http://schemas.microsoft.com/office/drawing/2014/main" id="{3A55EBC2-5C2D-6B42-8C98-5D92A4EC595C}"/>
                    </a:ext>
                  </a:extLst>
                </p:cNvPr>
                <p:cNvSpPr/>
                <p:nvPr/>
              </p:nvSpPr>
              <p:spPr>
                <a:xfrm>
                  <a:off x="2491800" y="1291700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1" y="0"/>
                      </a:moveTo>
                      <a:lnTo>
                        <a:pt x="1" y="4855"/>
                      </a:lnTo>
                      <a:lnTo>
                        <a:pt x="4856" y="4855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592" name="Shape 512">
                  <a:extLst>
                    <a:ext uri="{FF2B5EF4-FFF2-40B4-BE49-F238E27FC236}">
                      <a16:creationId xmlns:a16="http://schemas.microsoft.com/office/drawing/2014/main" id="{FFBE4694-A832-B64C-83B0-DF8C97FB5B40}"/>
                    </a:ext>
                  </a:extLst>
                </p:cNvPr>
                <p:cNvSpPr/>
                <p:nvPr/>
              </p:nvSpPr>
              <p:spPr>
                <a:xfrm>
                  <a:off x="2491800" y="2194750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1" y="1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593" name="Shape 513">
                  <a:extLst>
                    <a:ext uri="{FF2B5EF4-FFF2-40B4-BE49-F238E27FC236}">
                      <a16:creationId xmlns:a16="http://schemas.microsoft.com/office/drawing/2014/main" id="{EDAEFBD6-0604-3940-ABF2-F46E13A2AB30}"/>
                    </a:ext>
                  </a:extLst>
                </p:cNvPr>
                <p:cNvSpPr/>
                <p:nvPr/>
              </p:nvSpPr>
              <p:spPr>
                <a:xfrm>
                  <a:off x="2491800" y="3699875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1" y="0"/>
                      </a:moveTo>
                      <a:lnTo>
                        <a:pt x="1" y="4855"/>
                      </a:lnTo>
                      <a:lnTo>
                        <a:pt x="4856" y="4855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594" name="Shape 514">
                  <a:extLst>
                    <a:ext uri="{FF2B5EF4-FFF2-40B4-BE49-F238E27FC236}">
                      <a16:creationId xmlns:a16="http://schemas.microsoft.com/office/drawing/2014/main" id="{4D3FF503-9032-D946-8EDC-D2B13105D7CE}"/>
                    </a:ext>
                  </a:extLst>
                </p:cNvPr>
                <p:cNvSpPr/>
                <p:nvPr/>
              </p:nvSpPr>
              <p:spPr>
                <a:xfrm>
                  <a:off x="2491800" y="4903950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1" y="1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595" name="Shape 515">
                  <a:extLst>
                    <a:ext uri="{FF2B5EF4-FFF2-40B4-BE49-F238E27FC236}">
                      <a16:creationId xmlns:a16="http://schemas.microsoft.com/office/drawing/2014/main" id="{F5918210-BB97-8E4A-AAD1-C55331C98D36}"/>
                    </a:ext>
                  </a:extLst>
                </p:cNvPr>
                <p:cNvSpPr/>
                <p:nvPr/>
              </p:nvSpPr>
              <p:spPr>
                <a:xfrm>
                  <a:off x="2642325" y="238125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0"/>
                      </a:moveTo>
                      <a:lnTo>
                        <a:pt x="0" y="4855"/>
                      </a:lnTo>
                      <a:lnTo>
                        <a:pt x="4855" y="4855"/>
                      </a:lnTo>
                      <a:lnTo>
                        <a:pt x="4855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596" name="Shape 516">
                  <a:extLst>
                    <a:ext uri="{FF2B5EF4-FFF2-40B4-BE49-F238E27FC236}">
                      <a16:creationId xmlns:a16="http://schemas.microsoft.com/office/drawing/2014/main" id="{87845D37-554B-6743-92A4-61874288AC7F}"/>
                    </a:ext>
                  </a:extLst>
                </p:cNvPr>
                <p:cNvSpPr/>
                <p:nvPr/>
              </p:nvSpPr>
              <p:spPr>
                <a:xfrm>
                  <a:off x="2642325" y="689650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0"/>
                      </a:moveTo>
                      <a:lnTo>
                        <a:pt x="0" y="4855"/>
                      </a:lnTo>
                      <a:lnTo>
                        <a:pt x="4855" y="4855"/>
                      </a:lnTo>
                      <a:lnTo>
                        <a:pt x="4855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597" name="Shape 517">
                  <a:extLst>
                    <a:ext uri="{FF2B5EF4-FFF2-40B4-BE49-F238E27FC236}">
                      <a16:creationId xmlns:a16="http://schemas.microsoft.com/office/drawing/2014/main" id="{159FFF0C-5A57-4E44-A26E-339968BA35F8}"/>
                    </a:ext>
                  </a:extLst>
                </p:cNvPr>
                <p:cNvSpPr/>
                <p:nvPr/>
              </p:nvSpPr>
              <p:spPr>
                <a:xfrm>
                  <a:off x="2642325" y="2345275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0"/>
                      </a:moveTo>
                      <a:lnTo>
                        <a:pt x="0" y="4855"/>
                      </a:lnTo>
                      <a:lnTo>
                        <a:pt x="4855" y="4855"/>
                      </a:lnTo>
                      <a:lnTo>
                        <a:pt x="4855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598" name="Shape 518">
                  <a:extLst>
                    <a:ext uri="{FF2B5EF4-FFF2-40B4-BE49-F238E27FC236}">
                      <a16:creationId xmlns:a16="http://schemas.microsoft.com/office/drawing/2014/main" id="{A3E743B6-32F3-D949-81F2-4E090ECEEBF0}"/>
                    </a:ext>
                  </a:extLst>
                </p:cNvPr>
                <p:cNvSpPr/>
                <p:nvPr/>
              </p:nvSpPr>
              <p:spPr>
                <a:xfrm>
                  <a:off x="2642325" y="3248325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1"/>
                      </a:moveTo>
                      <a:lnTo>
                        <a:pt x="0" y="4856"/>
                      </a:lnTo>
                      <a:lnTo>
                        <a:pt x="4855" y="4856"/>
                      </a:lnTo>
                      <a:lnTo>
                        <a:pt x="4855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599" name="Shape 519">
                  <a:extLst>
                    <a:ext uri="{FF2B5EF4-FFF2-40B4-BE49-F238E27FC236}">
                      <a16:creationId xmlns:a16="http://schemas.microsoft.com/office/drawing/2014/main" id="{CA58BD45-3561-C34E-A2CA-6FD7C4838355}"/>
                    </a:ext>
                  </a:extLst>
                </p:cNvPr>
                <p:cNvSpPr/>
                <p:nvPr/>
              </p:nvSpPr>
              <p:spPr>
                <a:xfrm>
                  <a:off x="2642325" y="3699875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0"/>
                      </a:moveTo>
                      <a:lnTo>
                        <a:pt x="0" y="4855"/>
                      </a:lnTo>
                      <a:lnTo>
                        <a:pt x="4855" y="4855"/>
                      </a:lnTo>
                      <a:lnTo>
                        <a:pt x="4855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600" name="Shape 520">
                  <a:extLst>
                    <a:ext uri="{FF2B5EF4-FFF2-40B4-BE49-F238E27FC236}">
                      <a16:creationId xmlns:a16="http://schemas.microsoft.com/office/drawing/2014/main" id="{850D7EC1-7CAC-7B47-BF98-65F360E967C6}"/>
                    </a:ext>
                  </a:extLst>
                </p:cNvPr>
                <p:cNvSpPr/>
                <p:nvPr/>
              </p:nvSpPr>
              <p:spPr>
                <a:xfrm>
                  <a:off x="2792825" y="4301900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1" y="1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601" name="Shape 521">
                  <a:extLst>
                    <a:ext uri="{FF2B5EF4-FFF2-40B4-BE49-F238E27FC236}">
                      <a16:creationId xmlns:a16="http://schemas.microsoft.com/office/drawing/2014/main" id="{DB119DA4-25FD-4949-BB22-0AC7F95C9836}"/>
                    </a:ext>
                  </a:extLst>
                </p:cNvPr>
                <p:cNvSpPr/>
                <p:nvPr/>
              </p:nvSpPr>
              <p:spPr>
                <a:xfrm>
                  <a:off x="2943325" y="1442200"/>
                  <a:ext cx="121425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7" h="4856" extrusionOk="0">
                      <a:moveTo>
                        <a:pt x="1" y="0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602" name="Shape 522">
                  <a:extLst>
                    <a:ext uri="{FF2B5EF4-FFF2-40B4-BE49-F238E27FC236}">
                      <a16:creationId xmlns:a16="http://schemas.microsoft.com/office/drawing/2014/main" id="{E25B1183-5B24-B449-9BB6-93F90ECCF27B}"/>
                    </a:ext>
                  </a:extLst>
                </p:cNvPr>
                <p:cNvSpPr/>
                <p:nvPr/>
              </p:nvSpPr>
              <p:spPr>
                <a:xfrm>
                  <a:off x="2943325" y="2646275"/>
                  <a:ext cx="121425" cy="1214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7" h="4857" extrusionOk="0">
                      <a:moveTo>
                        <a:pt x="1" y="1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603" name="Shape 523">
                  <a:extLst>
                    <a:ext uri="{FF2B5EF4-FFF2-40B4-BE49-F238E27FC236}">
                      <a16:creationId xmlns:a16="http://schemas.microsoft.com/office/drawing/2014/main" id="{FAE7EC9D-571D-3941-80FF-DD262F62C3CD}"/>
                    </a:ext>
                  </a:extLst>
                </p:cNvPr>
                <p:cNvSpPr/>
                <p:nvPr/>
              </p:nvSpPr>
              <p:spPr>
                <a:xfrm>
                  <a:off x="3093850" y="5054450"/>
                  <a:ext cx="121400" cy="1214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7" extrusionOk="0">
                      <a:moveTo>
                        <a:pt x="0" y="1"/>
                      </a:moveTo>
                      <a:lnTo>
                        <a:pt x="0" y="4856"/>
                      </a:lnTo>
                      <a:lnTo>
                        <a:pt x="4856" y="4856"/>
                      </a:lnTo>
                      <a:lnTo>
                        <a:pt x="4856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604" name="Shape 524">
                  <a:extLst>
                    <a:ext uri="{FF2B5EF4-FFF2-40B4-BE49-F238E27FC236}">
                      <a16:creationId xmlns:a16="http://schemas.microsoft.com/office/drawing/2014/main" id="{6C767FF7-21EA-5049-834B-9540CADFCB70}"/>
                    </a:ext>
                  </a:extLst>
                </p:cNvPr>
                <p:cNvSpPr/>
                <p:nvPr/>
              </p:nvSpPr>
              <p:spPr>
                <a:xfrm>
                  <a:off x="3394875" y="2495775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1"/>
                      </a:moveTo>
                      <a:lnTo>
                        <a:pt x="0" y="4856"/>
                      </a:lnTo>
                      <a:lnTo>
                        <a:pt x="4855" y="4856"/>
                      </a:lnTo>
                      <a:lnTo>
                        <a:pt x="4855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605" name="Shape 525">
                  <a:extLst>
                    <a:ext uri="{FF2B5EF4-FFF2-40B4-BE49-F238E27FC236}">
                      <a16:creationId xmlns:a16="http://schemas.microsoft.com/office/drawing/2014/main" id="{A47E2F04-DF8A-EF42-9E98-B50047AA2888}"/>
                    </a:ext>
                  </a:extLst>
                </p:cNvPr>
                <p:cNvSpPr/>
                <p:nvPr/>
              </p:nvSpPr>
              <p:spPr>
                <a:xfrm>
                  <a:off x="3545375" y="4903950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1" y="1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</p:grpSp>
        </p:grpSp>
        <p:grpSp>
          <p:nvGrpSpPr>
            <p:cNvPr id="94" name="Gruppo 93">
              <a:extLst>
                <a:ext uri="{FF2B5EF4-FFF2-40B4-BE49-F238E27FC236}">
                  <a16:creationId xmlns:a16="http://schemas.microsoft.com/office/drawing/2014/main" id="{447CFB6F-FC26-6040-8A7A-B0FB7E51B6A7}"/>
                </a:ext>
              </a:extLst>
            </p:cNvPr>
            <p:cNvGrpSpPr>
              <a:grpSpLocks noChangeAspect="1"/>
            </p:cNvGrpSpPr>
            <p:nvPr userDrawn="1"/>
          </p:nvGrpSpPr>
          <p:grpSpPr>
            <a:xfrm rot="5400000">
              <a:off x="1835347" y="2609347"/>
              <a:ext cx="2413306" cy="6084000"/>
              <a:chOff x="6367293" y="28698"/>
              <a:chExt cx="2017555" cy="5086302"/>
            </a:xfrm>
          </p:grpSpPr>
          <p:grpSp>
            <p:nvGrpSpPr>
              <p:cNvPr id="95" name="Shape 92">
                <a:extLst>
                  <a:ext uri="{FF2B5EF4-FFF2-40B4-BE49-F238E27FC236}">
                    <a16:creationId xmlns:a16="http://schemas.microsoft.com/office/drawing/2014/main" id="{EE4B30D1-250B-544C-B2D1-D844B185A476}"/>
                  </a:ext>
                </a:extLst>
              </p:cNvPr>
              <p:cNvGrpSpPr/>
              <p:nvPr userDrawn="1"/>
            </p:nvGrpSpPr>
            <p:grpSpPr>
              <a:xfrm rot="10800000">
                <a:off x="6659533" y="28698"/>
                <a:ext cx="1725314" cy="5086302"/>
                <a:chOff x="1588750" y="238125"/>
                <a:chExt cx="1777025" cy="5238750"/>
              </a:xfrm>
              <a:solidFill>
                <a:schemeClr val="accent1">
                  <a:lumMod val="60000"/>
                  <a:lumOff val="40000"/>
                </a:schemeClr>
              </a:solidFill>
            </p:grpSpPr>
            <p:sp>
              <p:nvSpPr>
                <p:cNvPr id="475" name="Shape 169">
                  <a:extLst>
                    <a:ext uri="{FF2B5EF4-FFF2-40B4-BE49-F238E27FC236}">
                      <a16:creationId xmlns:a16="http://schemas.microsoft.com/office/drawing/2014/main" id="{921C32B7-9A9B-244F-9648-3954072A767D}"/>
                    </a:ext>
                  </a:extLst>
                </p:cNvPr>
                <p:cNvSpPr/>
                <p:nvPr/>
              </p:nvSpPr>
              <p:spPr>
                <a:xfrm>
                  <a:off x="1588750" y="238125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0"/>
                      </a:moveTo>
                      <a:lnTo>
                        <a:pt x="0" y="4855"/>
                      </a:lnTo>
                      <a:lnTo>
                        <a:pt x="4855" y="4855"/>
                      </a:lnTo>
                      <a:lnTo>
                        <a:pt x="4855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476" name="Shape 170">
                  <a:extLst>
                    <a:ext uri="{FF2B5EF4-FFF2-40B4-BE49-F238E27FC236}">
                      <a16:creationId xmlns:a16="http://schemas.microsoft.com/office/drawing/2014/main" id="{C7554FC8-4B78-0349-8A32-A81C85A64FE5}"/>
                    </a:ext>
                  </a:extLst>
                </p:cNvPr>
                <p:cNvSpPr/>
                <p:nvPr/>
              </p:nvSpPr>
              <p:spPr>
                <a:xfrm>
                  <a:off x="1588750" y="840150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1"/>
                      </a:moveTo>
                      <a:lnTo>
                        <a:pt x="0" y="4856"/>
                      </a:lnTo>
                      <a:lnTo>
                        <a:pt x="4855" y="4856"/>
                      </a:lnTo>
                      <a:lnTo>
                        <a:pt x="4855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477" name="Shape 171">
                  <a:extLst>
                    <a:ext uri="{FF2B5EF4-FFF2-40B4-BE49-F238E27FC236}">
                      <a16:creationId xmlns:a16="http://schemas.microsoft.com/office/drawing/2014/main" id="{40F010EB-2065-6B45-9388-72324C6DE32A}"/>
                    </a:ext>
                  </a:extLst>
                </p:cNvPr>
                <p:cNvSpPr/>
                <p:nvPr/>
              </p:nvSpPr>
              <p:spPr>
                <a:xfrm>
                  <a:off x="1588750" y="990675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0"/>
                      </a:moveTo>
                      <a:lnTo>
                        <a:pt x="0" y="4855"/>
                      </a:lnTo>
                      <a:lnTo>
                        <a:pt x="4855" y="4855"/>
                      </a:lnTo>
                      <a:lnTo>
                        <a:pt x="4855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478" name="Shape 172">
                  <a:extLst>
                    <a:ext uri="{FF2B5EF4-FFF2-40B4-BE49-F238E27FC236}">
                      <a16:creationId xmlns:a16="http://schemas.microsoft.com/office/drawing/2014/main" id="{DDA4D714-E047-C049-A7E8-2D0F883094DD}"/>
                    </a:ext>
                  </a:extLst>
                </p:cNvPr>
                <p:cNvSpPr/>
                <p:nvPr/>
              </p:nvSpPr>
              <p:spPr>
                <a:xfrm>
                  <a:off x="1588750" y="1442200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0"/>
                      </a:moveTo>
                      <a:lnTo>
                        <a:pt x="0" y="4856"/>
                      </a:lnTo>
                      <a:lnTo>
                        <a:pt x="4855" y="4856"/>
                      </a:lnTo>
                      <a:lnTo>
                        <a:pt x="4855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479" name="Shape 173">
                  <a:extLst>
                    <a:ext uri="{FF2B5EF4-FFF2-40B4-BE49-F238E27FC236}">
                      <a16:creationId xmlns:a16="http://schemas.microsoft.com/office/drawing/2014/main" id="{C384F4F7-9701-AE47-B61E-7626FC3802D8}"/>
                    </a:ext>
                  </a:extLst>
                </p:cNvPr>
                <p:cNvSpPr/>
                <p:nvPr/>
              </p:nvSpPr>
              <p:spPr>
                <a:xfrm>
                  <a:off x="1588750" y="1743225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0"/>
                      </a:moveTo>
                      <a:lnTo>
                        <a:pt x="0" y="4856"/>
                      </a:lnTo>
                      <a:lnTo>
                        <a:pt x="4855" y="4856"/>
                      </a:lnTo>
                      <a:lnTo>
                        <a:pt x="4855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480" name="Shape 174">
                  <a:extLst>
                    <a:ext uri="{FF2B5EF4-FFF2-40B4-BE49-F238E27FC236}">
                      <a16:creationId xmlns:a16="http://schemas.microsoft.com/office/drawing/2014/main" id="{CD71EEAB-BAB4-5D42-BB3D-DCBCD51DCF79}"/>
                    </a:ext>
                  </a:extLst>
                </p:cNvPr>
                <p:cNvSpPr/>
                <p:nvPr/>
              </p:nvSpPr>
              <p:spPr>
                <a:xfrm>
                  <a:off x="1588750" y="2194750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1"/>
                      </a:moveTo>
                      <a:lnTo>
                        <a:pt x="0" y="4856"/>
                      </a:lnTo>
                      <a:lnTo>
                        <a:pt x="4855" y="4856"/>
                      </a:lnTo>
                      <a:lnTo>
                        <a:pt x="4855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481" name="Shape 175">
                  <a:extLst>
                    <a:ext uri="{FF2B5EF4-FFF2-40B4-BE49-F238E27FC236}">
                      <a16:creationId xmlns:a16="http://schemas.microsoft.com/office/drawing/2014/main" id="{A5957E0F-AC08-8348-AF0E-A873AAE62B29}"/>
                    </a:ext>
                  </a:extLst>
                </p:cNvPr>
                <p:cNvSpPr/>
                <p:nvPr/>
              </p:nvSpPr>
              <p:spPr>
                <a:xfrm>
                  <a:off x="1588750" y="2495775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1"/>
                      </a:moveTo>
                      <a:lnTo>
                        <a:pt x="0" y="4856"/>
                      </a:lnTo>
                      <a:lnTo>
                        <a:pt x="4855" y="4856"/>
                      </a:lnTo>
                      <a:lnTo>
                        <a:pt x="4855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482" name="Shape 176">
                  <a:extLst>
                    <a:ext uri="{FF2B5EF4-FFF2-40B4-BE49-F238E27FC236}">
                      <a16:creationId xmlns:a16="http://schemas.microsoft.com/office/drawing/2014/main" id="{D50A42FE-1863-CB47-9391-64725B44459F}"/>
                    </a:ext>
                  </a:extLst>
                </p:cNvPr>
                <p:cNvSpPr/>
                <p:nvPr/>
              </p:nvSpPr>
              <p:spPr>
                <a:xfrm>
                  <a:off x="1588750" y="2796800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0"/>
                      </a:moveTo>
                      <a:lnTo>
                        <a:pt x="0" y="4856"/>
                      </a:lnTo>
                      <a:lnTo>
                        <a:pt x="4855" y="4856"/>
                      </a:lnTo>
                      <a:lnTo>
                        <a:pt x="4855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483" name="Shape 177">
                  <a:extLst>
                    <a:ext uri="{FF2B5EF4-FFF2-40B4-BE49-F238E27FC236}">
                      <a16:creationId xmlns:a16="http://schemas.microsoft.com/office/drawing/2014/main" id="{9F846972-3003-8F4E-BF75-969A14B50B93}"/>
                    </a:ext>
                  </a:extLst>
                </p:cNvPr>
                <p:cNvSpPr/>
                <p:nvPr/>
              </p:nvSpPr>
              <p:spPr>
                <a:xfrm>
                  <a:off x="1588750" y="2947300"/>
                  <a:ext cx="121400" cy="1214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7" extrusionOk="0">
                      <a:moveTo>
                        <a:pt x="0" y="1"/>
                      </a:moveTo>
                      <a:lnTo>
                        <a:pt x="0" y="4856"/>
                      </a:lnTo>
                      <a:lnTo>
                        <a:pt x="4855" y="4856"/>
                      </a:lnTo>
                      <a:lnTo>
                        <a:pt x="4855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484" name="Shape 178">
                  <a:extLst>
                    <a:ext uri="{FF2B5EF4-FFF2-40B4-BE49-F238E27FC236}">
                      <a16:creationId xmlns:a16="http://schemas.microsoft.com/office/drawing/2014/main" id="{9EBB4B8E-095C-1040-9D93-36DA95594590}"/>
                    </a:ext>
                  </a:extLst>
                </p:cNvPr>
                <p:cNvSpPr/>
                <p:nvPr/>
              </p:nvSpPr>
              <p:spPr>
                <a:xfrm>
                  <a:off x="1588750" y="3248325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1"/>
                      </a:moveTo>
                      <a:lnTo>
                        <a:pt x="0" y="4856"/>
                      </a:lnTo>
                      <a:lnTo>
                        <a:pt x="4855" y="4856"/>
                      </a:lnTo>
                      <a:lnTo>
                        <a:pt x="4855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485" name="Shape 179">
                  <a:extLst>
                    <a:ext uri="{FF2B5EF4-FFF2-40B4-BE49-F238E27FC236}">
                      <a16:creationId xmlns:a16="http://schemas.microsoft.com/office/drawing/2014/main" id="{7F1AA201-01CC-F744-AE6C-89793AA69770}"/>
                    </a:ext>
                  </a:extLst>
                </p:cNvPr>
                <p:cNvSpPr/>
                <p:nvPr/>
              </p:nvSpPr>
              <p:spPr>
                <a:xfrm>
                  <a:off x="1588750" y="3398850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0"/>
                      </a:moveTo>
                      <a:lnTo>
                        <a:pt x="0" y="4855"/>
                      </a:lnTo>
                      <a:lnTo>
                        <a:pt x="4855" y="4855"/>
                      </a:lnTo>
                      <a:lnTo>
                        <a:pt x="4855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486" name="Shape 180">
                  <a:extLst>
                    <a:ext uri="{FF2B5EF4-FFF2-40B4-BE49-F238E27FC236}">
                      <a16:creationId xmlns:a16="http://schemas.microsoft.com/office/drawing/2014/main" id="{61990C47-A08F-DF49-8FD7-E4C6A38AFE44}"/>
                    </a:ext>
                  </a:extLst>
                </p:cNvPr>
                <p:cNvSpPr/>
                <p:nvPr/>
              </p:nvSpPr>
              <p:spPr>
                <a:xfrm>
                  <a:off x="1588750" y="3699875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0"/>
                      </a:moveTo>
                      <a:lnTo>
                        <a:pt x="0" y="4855"/>
                      </a:lnTo>
                      <a:lnTo>
                        <a:pt x="4855" y="4855"/>
                      </a:lnTo>
                      <a:lnTo>
                        <a:pt x="4855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487" name="Shape 181">
                  <a:extLst>
                    <a:ext uri="{FF2B5EF4-FFF2-40B4-BE49-F238E27FC236}">
                      <a16:creationId xmlns:a16="http://schemas.microsoft.com/office/drawing/2014/main" id="{80D035AF-DE45-A345-9A65-07873925784A}"/>
                    </a:ext>
                  </a:extLst>
                </p:cNvPr>
                <p:cNvSpPr/>
                <p:nvPr/>
              </p:nvSpPr>
              <p:spPr>
                <a:xfrm>
                  <a:off x="1588750" y="3850375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0"/>
                      </a:moveTo>
                      <a:lnTo>
                        <a:pt x="0" y="4856"/>
                      </a:lnTo>
                      <a:lnTo>
                        <a:pt x="4855" y="4856"/>
                      </a:lnTo>
                      <a:lnTo>
                        <a:pt x="4855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488" name="Shape 182">
                  <a:extLst>
                    <a:ext uri="{FF2B5EF4-FFF2-40B4-BE49-F238E27FC236}">
                      <a16:creationId xmlns:a16="http://schemas.microsoft.com/office/drawing/2014/main" id="{B614DD4D-6D84-8A4C-9469-1554078CEF86}"/>
                    </a:ext>
                  </a:extLst>
                </p:cNvPr>
                <p:cNvSpPr/>
                <p:nvPr/>
              </p:nvSpPr>
              <p:spPr>
                <a:xfrm>
                  <a:off x="1588750" y="4151400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0"/>
                      </a:moveTo>
                      <a:lnTo>
                        <a:pt x="0" y="4856"/>
                      </a:lnTo>
                      <a:lnTo>
                        <a:pt x="4855" y="4856"/>
                      </a:lnTo>
                      <a:lnTo>
                        <a:pt x="4855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489" name="Shape 183">
                  <a:extLst>
                    <a:ext uri="{FF2B5EF4-FFF2-40B4-BE49-F238E27FC236}">
                      <a16:creationId xmlns:a16="http://schemas.microsoft.com/office/drawing/2014/main" id="{78555E2E-1F75-654E-A565-A3B8E2BDE6FF}"/>
                    </a:ext>
                  </a:extLst>
                </p:cNvPr>
                <p:cNvSpPr/>
                <p:nvPr/>
              </p:nvSpPr>
              <p:spPr>
                <a:xfrm>
                  <a:off x="1588750" y="4301900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1"/>
                      </a:moveTo>
                      <a:lnTo>
                        <a:pt x="0" y="4856"/>
                      </a:lnTo>
                      <a:lnTo>
                        <a:pt x="4855" y="4856"/>
                      </a:lnTo>
                      <a:lnTo>
                        <a:pt x="4855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490" name="Shape 184">
                  <a:extLst>
                    <a:ext uri="{FF2B5EF4-FFF2-40B4-BE49-F238E27FC236}">
                      <a16:creationId xmlns:a16="http://schemas.microsoft.com/office/drawing/2014/main" id="{00BF539E-6A58-9543-91FE-290E76A983A8}"/>
                    </a:ext>
                  </a:extLst>
                </p:cNvPr>
                <p:cNvSpPr/>
                <p:nvPr/>
              </p:nvSpPr>
              <p:spPr>
                <a:xfrm>
                  <a:off x="1588750" y="4452425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0"/>
                      </a:moveTo>
                      <a:lnTo>
                        <a:pt x="0" y="4855"/>
                      </a:lnTo>
                      <a:lnTo>
                        <a:pt x="4855" y="4855"/>
                      </a:lnTo>
                      <a:lnTo>
                        <a:pt x="4855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491" name="Shape 185">
                  <a:extLst>
                    <a:ext uri="{FF2B5EF4-FFF2-40B4-BE49-F238E27FC236}">
                      <a16:creationId xmlns:a16="http://schemas.microsoft.com/office/drawing/2014/main" id="{A6A1E08D-7497-2248-9B8B-4AFFF4658A16}"/>
                    </a:ext>
                  </a:extLst>
                </p:cNvPr>
                <p:cNvSpPr/>
                <p:nvPr/>
              </p:nvSpPr>
              <p:spPr>
                <a:xfrm>
                  <a:off x="1588750" y="4602925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1"/>
                      </a:moveTo>
                      <a:lnTo>
                        <a:pt x="0" y="4856"/>
                      </a:lnTo>
                      <a:lnTo>
                        <a:pt x="4855" y="4856"/>
                      </a:lnTo>
                      <a:lnTo>
                        <a:pt x="4855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492" name="Shape 186">
                  <a:extLst>
                    <a:ext uri="{FF2B5EF4-FFF2-40B4-BE49-F238E27FC236}">
                      <a16:creationId xmlns:a16="http://schemas.microsoft.com/office/drawing/2014/main" id="{DF687F4B-EB97-4447-BE08-03BE51BCF789}"/>
                    </a:ext>
                  </a:extLst>
                </p:cNvPr>
                <p:cNvSpPr/>
                <p:nvPr/>
              </p:nvSpPr>
              <p:spPr>
                <a:xfrm>
                  <a:off x="1588750" y="4903950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1"/>
                      </a:moveTo>
                      <a:lnTo>
                        <a:pt x="0" y="4856"/>
                      </a:lnTo>
                      <a:lnTo>
                        <a:pt x="4855" y="4856"/>
                      </a:lnTo>
                      <a:lnTo>
                        <a:pt x="4855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493" name="Shape 187">
                  <a:extLst>
                    <a:ext uri="{FF2B5EF4-FFF2-40B4-BE49-F238E27FC236}">
                      <a16:creationId xmlns:a16="http://schemas.microsoft.com/office/drawing/2014/main" id="{C42ACFBA-9297-7648-BACC-B3C67865786A}"/>
                    </a:ext>
                  </a:extLst>
                </p:cNvPr>
                <p:cNvSpPr/>
                <p:nvPr/>
              </p:nvSpPr>
              <p:spPr>
                <a:xfrm>
                  <a:off x="1588750" y="5204975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0"/>
                      </a:moveTo>
                      <a:lnTo>
                        <a:pt x="0" y="4856"/>
                      </a:lnTo>
                      <a:lnTo>
                        <a:pt x="4855" y="4856"/>
                      </a:lnTo>
                      <a:lnTo>
                        <a:pt x="4855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494" name="Shape 188">
                  <a:extLst>
                    <a:ext uri="{FF2B5EF4-FFF2-40B4-BE49-F238E27FC236}">
                      <a16:creationId xmlns:a16="http://schemas.microsoft.com/office/drawing/2014/main" id="{CCDD4EEC-2EAD-4540-8183-2C561DC1E0B7}"/>
                    </a:ext>
                  </a:extLst>
                </p:cNvPr>
                <p:cNvSpPr/>
                <p:nvPr/>
              </p:nvSpPr>
              <p:spPr>
                <a:xfrm>
                  <a:off x="1739250" y="238125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1" y="0"/>
                      </a:moveTo>
                      <a:lnTo>
                        <a:pt x="1" y="4855"/>
                      </a:lnTo>
                      <a:lnTo>
                        <a:pt x="4856" y="4855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495" name="Shape 189">
                  <a:extLst>
                    <a:ext uri="{FF2B5EF4-FFF2-40B4-BE49-F238E27FC236}">
                      <a16:creationId xmlns:a16="http://schemas.microsoft.com/office/drawing/2014/main" id="{F60A0D6B-D259-4F4B-AD50-EB7A26648D6E}"/>
                    </a:ext>
                  </a:extLst>
                </p:cNvPr>
                <p:cNvSpPr/>
                <p:nvPr/>
              </p:nvSpPr>
              <p:spPr>
                <a:xfrm>
                  <a:off x="1739250" y="840150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1" y="1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496" name="Shape 190">
                  <a:extLst>
                    <a:ext uri="{FF2B5EF4-FFF2-40B4-BE49-F238E27FC236}">
                      <a16:creationId xmlns:a16="http://schemas.microsoft.com/office/drawing/2014/main" id="{DC141C06-F506-EC43-94E7-5974818B35D3}"/>
                    </a:ext>
                  </a:extLst>
                </p:cNvPr>
                <p:cNvSpPr/>
                <p:nvPr/>
              </p:nvSpPr>
              <p:spPr>
                <a:xfrm>
                  <a:off x="1739250" y="1141175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1" y="1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497" name="Shape 191">
                  <a:extLst>
                    <a:ext uri="{FF2B5EF4-FFF2-40B4-BE49-F238E27FC236}">
                      <a16:creationId xmlns:a16="http://schemas.microsoft.com/office/drawing/2014/main" id="{E4678400-7C5A-0448-8120-31C4B58CABC9}"/>
                    </a:ext>
                  </a:extLst>
                </p:cNvPr>
                <p:cNvSpPr/>
                <p:nvPr/>
              </p:nvSpPr>
              <p:spPr>
                <a:xfrm>
                  <a:off x="1739250" y="1442200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1" y="0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498" name="Shape 192">
                  <a:extLst>
                    <a:ext uri="{FF2B5EF4-FFF2-40B4-BE49-F238E27FC236}">
                      <a16:creationId xmlns:a16="http://schemas.microsoft.com/office/drawing/2014/main" id="{1D0E4D15-D45B-FF45-B495-9313452B4917}"/>
                    </a:ext>
                  </a:extLst>
                </p:cNvPr>
                <p:cNvSpPr/>
                <p:nvPr/>
              </p:nvSpPr>
              <p:spPr>
                <a:xfrm>
                  <a:off x="1739250" y="1893725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1" y="1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499" name="Shape 193">
                  <a:extLst>
                    <a:ext uri="{FF2B5EF4-FFF2-40B4-BE49-F238E27FC236}">
                      <a16:creationId xmlns:a16="http://schemas.microsoft.com/office/drawing/2014/main" id="{47CD6650-7578-DE48-AD59-DBEE3CFB902A}"/>
                    </a:ext>
                  </a:extLst>
                </p:cNvPr>
                <p:cNvSpPr/>
                <p:nvPr/>
              </p:nvSpPr>
              <p:spPr>
                <a:xfrm>
                  <a:off x="1739250" y="2495775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1" y="1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500" name="Shape 194">
                  <a:extLst>
                    <a:ext uri="{FF2B5EF4-FFF2-40B4-BE49-F238E27FC236}">
                      <a16:creationId xmlns:a16="http://schemas.microsoft.com/office/drawing/2014/main" id="{DAACD3B9-9C98-1344-9B42-8E2BEC513584}"/>
                    </a:ext>
                  </a:extLst>
                </p:cNvPr>
                <p:cNvSpPr/>
                <p:nvPr/>
              </p:nvSpPr>
              <p:spPr>
                <a:xfrm>
                  <a:off x="1739250" y="2646275"/>
                  <a:ext cx="121400" cy="1214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7" extrusionOk="0">
                      <a:moveTo>
                        <a:pt x="1" y="1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501" name="Shape 195">
                  <a:extLst>
                    <a:ext uri="{FF2B5EF4-FFF2-40B4-BE49-F238E27FC236}">
                      <a16:creationId xmlns:a16="http://schemas.microsoft.com/office/drawing/2014/main" id="{AF917DAE-611F-DE4B-B54F-1A07775614DB}"/>
                    </a:ext>
                  </a:extLst>
                </p:cNvPr>
                <p:cNvSpPr/>
                <p:nvPr/>
              </p:nvSpPr>
              <p:spPr>
                <a:xfrm>
                  <a:off x="1739250" y="3699875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1" y="0"/>
                      </a:moveTo>
                      <a:lnTo>
                        <a:pt x="1" y="4855"/>
                      </a:lnTo>
                      <a:lnTo>
                        <a:pt x="4856" y="4855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502" name="Shape 196">
                  <a:extLst>
                    <a:ext uri="{FF2B5EF4-FFF2-40B4-BE49-F238E27FC236}">
                      <a16:creationId xmlns:a16="http://schemas.microsoft.com/office/drawing/2014/main" id="{E0C460AA-CB24-AD4B-82FE-DC496753CA56}"/>
                    </a:ext>
                  </a:extLst>
                </p:cNvPr>
                <p:cNvSpPr/>
                <p:nvPr/>
              </p:nvSpPr>
              <p:spPr>
                <a:xfrm>
                  <a:off x="1739250" y="4151400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1" y="0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503" name="Shape 197">
                  <a:extLst>
                    <a:ext uri="{FF2B5EF4-FFF2-40B4-BE49-F238E27FC236}">
                      <a16:creationId xmlns:a16="http://schemas.microsoft.com/office/drawing/2014/main" id="{870C6548-D66C-184C-9F48-8E675E10354B}"/>
                    </a:ext>
                  </a:extLst>
                </p:cNvPr>
                <p:cNvSpPr/>
                <p:nvPr/>
              </p:nvSpPr>
              <p:spPr>
                <a:xfrm>
                  <a:off x="1739250" y="4903950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1" y="1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504" name="Shape 198">
                  <a:extLst>
                    <a:ext uri="{FF2B5EF4-FFF2-40B4-BE49-F238E27FC236}">
                      <a16:creationId xmlns:a16="http://schemas.microsoft.com/office/drawing/2014/main" id="{4896CC58-9504-D348-8775-B83C589AA949}"/>
                    </a:ext>
                  </a:extLst>
                </p:cNvPr>
                <p:cNvSpPr/>
                <p:nvPr/>
              </p:nvSpPr>
              <p:spPr>
                <a:xfrm>
                  <a:off x="1739250" y="5355475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1" y="1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505" name="Shape 199">
                  <a:extLst>
                    <a:ext uri="{FF2B5EF4-FFF2-40B4-BE49-F238E27FC236}">
                      <a16:creationId xmlns:a16="http://schemas.microsoft.com/office/drawing/2014/main" id="{49718295-61DC-CE48-A86E-207BC0602E74}"/>
                    </a:ext>
                  </a:extLst>
                </p:cNvPr>
                <p:cNvSpPr/>
                <p:nvPr/>
              </p:nvSpPr>
              <p:spPr>
                <a:xfrm>
                  <a:off x="1889750" y="388625"/>
                  <a:ext cx="121425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7" h="4856" extrusionOk="0">
                      <a:moveTo>
                        <a:pt x="1" y="0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506" name="Shape 200">
                  <a:extLst>
                    <a:ext uri="{FF2B5EF4-FFF2-40B4-BE49-F238E27FC236}">
                      <a16:creationId xmlns:a16="http://schemas.microsoft.com/office/drawing/2014/main" id="{C45C1D83-99CD-5548-A75B-A2DDE0BE9C5D}"/>
                    </a:ext>
                  </a:extLst>
                </p:cNvPr>
                <p:cNvSpPr/>
                <p:nvPr/>
              </p:nvSpPr>
              <p:spPr>
                <a:xfrm>
                  <a:off x="1889750" y="840150"/>
                  <a:ext cx="121425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7" h="4856" extrusionOk="0">
                      <a:moveTo>
                        <a:pt x="1" y="1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507" name="Shape 201">
                  <a:extLst>
                    <a:ext uri="{FF2B5EF4-FFF2-40B4-BE49-F238E27FC236}">
                      <a16:creationId xmlns:a16="http://schemas.microsoft.com/office/drawing/2014/main" id="{980596DD-8F65-1A4B-B7CC-ED0834AE2A8A}"/>
                    </a:ext>
                  </a:extLst>
                </p:cNvPr>
                <p:cNvSpPr/>
                <p:nvPr/>
              </p:nvSpPr>
              <p:spPr>
                <a:xfrm>
                  <a:off x="1889750" y="3398850"/>
                  <a:ext cx="121425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7" h="4856" extrusionOk="0">
                      <a:moveTo>
                        <a:pt x="1" y="0"/>
                      </a:moveTo>
                      <a:lnTo>
                        <a:pt x="1" y="4855"/>
                      </a:lnTo>
                      <a:lnTo>
                        <a:pt x="4856" y="4855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508" name="Shape 202">
                  <a:extLst>
                    <a:ext uri="{FF2B5EF4-FFF2-40B4-BE49-F238E27FC236}">
                      <a16:creationId xmlns:a16="http://schemas.microsoft.com/office/drawing/2014/main" id="{1680D32B-1A02-F943-A885-81A900F7E2DA}"/>
                    </a:ext>
                  </a:extLst>
                </p:cNvPr>
                <p:cNvSpPr/>
                <p:nvPr/>
              </p:nvSpPr>
              <p:spPr>
                <a:xfrm>
                  <a:off x="1889750" y="4602925"/>
                  <a:ext cx="121425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7" h="4856" extrusionOk="0">
                      <a:moveTo>
                        <a:pt x="1" y="1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509" name="Shape 203">
                  <a:extLst>
                    <a:ext uri="{FF2B5EF4-FFF2-40B4-BE49-F238E27FC236}">
                      <a16:creationId xmlns:a16="http://schemas.microsoft.com/office/drawing/2014/main" id="{01DBE5A7-B4E0-084B-913C-70C4ACC5A2F6}"/>
                    </a:ext>
                  </a:extLst>
                </p:cNvPr>
                <p:cNvSpPr/>
                <p:nvPr/>
              </p:nvSpPr>
              <p:spPr>
                <a:xfrm>
                  <a:off x="1889750" y="5204975"/>
                  <a:ext cx="121425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7" h="4856" extrusionOk="0">
                      <a:moveTo>
                        <a:pt x="1" y="0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510" name="Shape 204">
                  <a:extLst>
                    <a:ext uri="{FF2B5EF4-FFF2-40B4-BE49-F238E27FC236}">
                      <a16:creationId xmlns:a16="http://schemas.microsoft.com/office/drawing/2014/main" id="{BDA4AC41-75A4-DB45-B664-01377EA3E7B4}"/>
                    </a:ext>
                  </a:extLst>
                </p:cNvPr>
                <p:cNvSpPr/>
                <p:nvPr/>
              </p:nvSpPr>
              <p:spPr>
                <a:xfrm>
                  <a:off x="2040275" y="689650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0"/>
                      </a:moveTo>
                      <a:lnTo>
                        <a:pt x="0" y="4855"/>
                      </a:lnTo>
                      <a:lnTo>
                        <a:pt x="4856" y="4855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511" name="Shape 205">
                  <a:extLst>
                    <a:ext uri="{FF2B5EF4-FFF2-40B4-BE49-F238E27FC236}">
                      <a16:creationId xmlns:a16="http://schemas.microsoft.com/office/drawing/2014/main" id="{7413D50A-73DE-1D4F-80E0-A91D434F9CC6}"/>
                    </a:ext>
                  </a:extLst>
                </p:cNvPr>
                <p:cNvSpPr/>
                <p:nvPr/>
              </p:nvSpPr>
              <p:spPr>
                <a:xfrm>
                  <a:off x="2040275" y="1893725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1"/>
                      </a:moveTo>
                      <a:lnTo>
                        <a:pt x="0" y="4856"/>
                      </a:lnTo>
                      <a:lnTo>
                        <a:pt x="4856" y="4856"/>
                      </a:lnTo>
                      <a:lnTo>
                        <a:pt x="4856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512" name="Shape 206">
                  <a:extLst>
                    <a:ext uri="{FF2B5EF4-FFF2-40B4-BE49-F238E27FC236}">
                      <a16:creationId xmlns:a16="http://schemas.microsoft.com/office/drawing/2014/main" id="{4FE17BE1-7806-4741-BCA4-5FF74071D13A}"/>
                    </a:ext>
                  </a:extLst>
                </p:cNvPr>
                <p:cNvSpPr/>
                <p:nvPr/>
              </p:nvSpPr>
              <p:spPr>
                <a:xfrm>
                  <a:off x="2040275" y="2796800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0"/>
                      </a:moveTo>
                      <a:lnTo>
                        <a:pt x="0" y="4856"/>
                      </a:lnTo>
                      <a:lnTo>
                        <a:pt x="4856" y="4856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513" name="Shape 207">
                  <a:extLst>
                    <a:ext uri="{FF2B5EF4-FFF2-40B4-BE49-F238E27FC236}">
                      <a16:creationId xmlns:a16="http://schemas.microsoft.com/office/drawing/2014/main" id="{7FBA35C4-161C-9C41-A296-E068227D0AD0}"/>
                    </a:ext>
                  </a:extLst>
                </p:cNvPr>
                <p:cNvSpPr/>
                <p:nvPr/>
              </p:nvSpPr>
              <p:spPr>
                <a:xfrm>
                  <a:off x="2190775" y="5054450"/>
                  <a:ext cx="121425" cy="1214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7" h="4857" extrusionOk="0">
                      <a:moveTo>
                        <a:pt x="1" y="1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514" name="Shape 208">
                  <a:extLst>
                    <a:ext uri="{FF2B5EF4-FFF2-40B4-BE49-F238E27FC236}">
                      <a16:creationId xmlns:a16="http://schemas.microsoft.com/office/drawing/2014/main" id="{BA6C1162-2974-1A41-8853-5F5D435571BA}"/>
                    </a:ext>
                  </a:extLst>
                </p:cNvPr>
                <p:cNvSpPr/>
                <p:nvPr/>
              </p:nvSpPr>
              <p:spPr>
                <a:xfrm>
                  <a:off x="2341300" y="4753450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0"/>
                      </a:moveTo>
                      <a:lnTo>
                        <a:pt x="0" y="4855"/>
                      </a:lnTo>
                      <a:lnTo>
                        <a:pt x="4855" y="4855"/>
                      </a:lnTo>
                      <a:lnTo>
                        <a:pt x="4855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515" name="Shape 209">
                  <a:extLst>
                    <a:ext uri="{FF2B5EF4-FFF2-40B4-BE49-F238E27FC236}">
                      <a16:creationId xmlns:a16="http://schemas.microsoft.com/office/drawing/2014/main" id="{397128F1-8A4D-8B42-B615-84DA9A293BD0}"/>
                    </a:ext>
                  </a:extLst>
                </p:cNvPr>
                <p:cNvSpPr/>
                <p:nvPr/>
              </p:nvSpPr>
              <p:spPr>
                <a:xfrm>
                  <a:off x="2642325" y="2646275"/>
                  <a:ext cx="121400" cy="1214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7" extrusionOk="0">
                      <a:moveTo>
                        <a:pt x="0" y="1"/>
                      </a:moveTo>
                      <a:lnTo>
                        <a:pt x="0" y="4856"/>
                      </a:lnTo>
                      <a:lnTo>
                        <a:pt x="4855" y="4856"/>
                      </a:lnTo>
                      <a:lnTo>
                        <a:pt x="4855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516" name="Shape 210">
                  <a:extLst>
                    <a:ext uri="{FF2B5EF4-FFF2-40B4-BE49-F238E27FC236}">
                      <a16:creationId xmlns:a16="http://schemas.microsoft.com/office/drawing/2014/main" id="{CB45ACAE-B386-3A4A-901A-B3418E7466B4}"/>
                    </a:ext>
                  </a:extLst>
                </p:cNvPr>
                <p:cNvSpPr/>
                <p:nvPr/>
              </p:nvSpPr>
              <p:spPr>
                <a:xfrm>
                  <a:off x="2642325" y="5204975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0"/>
                      </a:moveTo>
                      <a:lnTo>
                        <a:pt x="0" y="4856"/>
                      </a:lnTo>
                      <a:lnTo>
                        <a:pt x="4855" y="4856"/>
                      </a:lnTo>
                      <a:lnTo>
                        <a:pt x="4855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517" name="Shape 211">
                  <a:extLst>
                    <a:ext uri="{FF2B5EF4-FFF2-40B4-BE49-F238E27FC236}">
                      <a16:creationId xmlns:a16="http://schemas.microsoft.com/office/drawing/2014/main" id="{DB8B2864-908E-6449-A6C9-D362F44451E6}"/>
                    </a:ext>
                  </a:extLst>
                </p:cNvPr>
                <p:cNvSpPr/>
                <p:nvPr/>
              </p:nvSpPr>
              <p:spPr>
                <a:xfrm>
                  <a:off x="3244350" y="990675"/>
                  <a:ext cx="121425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7" h="4856" extrusionOk="0">
                      <a:moveTo>
                        <a:pt x="1" y="0"/>
                      </a:moveTo>
                      <a:lnTo>
                        <a:pt x="1" y="4855"/>
                      </a:lnTo>
                      <a:lnTo>
                        <a:pt x="4856" y="4855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</p:grpSp>
          <p:grpSp>
            <p:nvGrpSpPr>
              <p:cNvPr id="96" name="Shape 212">
                <a:extLst>
                  <a:ext uri="{FF2B5EF4-FFF2-40B4-BE49-F238E27FC236}">
                    <a16:creationId xmlns:a16="http://schemas.microsoft.com/office/drawing/2014/main" id="{4D5DCADD-9A13-474F-9837-AD7442AE14B4}"/>
                  </a:ext>
                </a:extLst>
              </p:cNvPr>
              <p:cNvGrpSpPr/>
              <p:nvPr userDrawn="1"/>
            </p:nvGrpSpPr>
            <p:grpSpPr>
              <a:xfrm rot="10800000">
                <a:off x="6367294" y="28698"/>
                <a:ext cx="2017554" cy="5086302"/>
                <a:chOff x="1588750" y="238125"/>
                <a:chExt cx="2078025" cy="5238750"/>
              </a:xfrm>
              <a:solidFill>
                <a:schemeClr val="accent1">
                  <a:lumMod val="75000"/>
                </a:schemeClr>
              </a:solidFill>
            </p:grpSpPr>
            <p:sp>
              <p:nvSpPr>
                <p:cNvPr id="266" name="Shape 213">
                  <a:extLst>
                    <a:ext uri="{FF2B5EF4-FFF2-40B4-BE49-F238E27FC236}">
                      <a16:creationId xmlns:a16="http://schemas.microsoft.com/office/drawing/2014/main" id="{F70C2908-674C-5F4C-9096-0775D166C05F}"/>
                    </a:ext>
                  </a:extLst>
                </p:cNvPr>
                <p:cNvSpPr/>
                <p:nvPr/>
              </p:nvSpPr>
              <p:spPr>
                <a:xfrm>
                  <a:off x="1588750" y="1291700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0"/>
                      </a:moveTo>
                      <a:lnTo>
                        <a:pt x="0" y="4855"/>
                      </a:lnTo>
                      <a:lnTo>
                        <a:pt x="4855" y="4855"/>
                      </a:lnTo>
                      <a:lnTo>
                        <a:pt x="4855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267" name="Shape 214">
                  <a:extLst>
                    <a:ext uri="{FF2B5EF4-FFF2-40B4-BE49-F238E27FC236}">
                      <a16:creationId xmlns:a16="http://schemas.microsoft.com/office/drawing/2014/main" id="{6902FAD1-5980-CC46-AC87-CEE16C1695C7}"/>
                    </a:ext>
                  </a:extLst>
                </p:cNvPr>
                <p:cNvSpPr/>
                <p:nvPr/>
              </p:nvSpPr>
              <p:spPr>
                <a:xfrm>
                  <a:off x="1588750" y="1592700"/>
                  <a:ext cx="121400" cy="1214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7" extrusionOk="0">
                      <a:moveTo>
                        <a:pt x="0" y="1"/>
                      </a:moveTo>
                      <a:lnTo>
                        <a:pt x="0" y="4856"/>
                      </a:lnTo>
                      <a:lnTo>
                        <a:pt x="4855" y="4856"/>
                      </a:lnTo>
                      <a:lnTo>
                        <a:pt x="4855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268" name="Shape 215">
                  <a:extLst>
                    <a:ext uri="{FF2B5EF4-FFF2-40B4-BE49-F238E27FC236}">
                      <a16:creationId xmlns:a16="http://schemas.microsoft.com/office/drawing/2014/main" id="{1AF6280E-F750-424D-9046-E17507000DD0}"/>
                    </a:ext>
                  </a:extLst>
                </p:cNvPr>
                <p:cNvSpPr/>
                <p:nvPr/>
              </p:nvSpPr>
              <p:spPr>
                <a:xfrm>
                  <a:off x="1588750" y="2646275"/>
                  <a:ext cx="121400" cy="1214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7" extrusionOk="0">
                      <a:moveTo>
                        <a:pt x="0" y="1"/>
                      </a:moveTo>
                      <a:lnTo>
                        <a:pt x="0" y="4856"/>
                      </a:lnTo>
                      <a:lnTo>
                        <a:pt x="4855" y="4856"/>
                      </a:lnTo>
                      <a:lnTo>
                        <a:pt x="4855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269" name="Shape 216">
                  <a:extLst>
                    <a:ext uri="{FF2B5EF4-FFF2-40B4-BE49-F238E27FC236}">
                      <a16:creationId xmlns:a16="http://schemas.microsoft.com/office/drawing/2014/main" id="{4A057082-BFE2-4645-9E99-8F4020CBC2F6}"/>
                    </a:ext>
                  </a:extLst>
                </p:cNvPr>
                <p:cNvSpPr/>
                <p:nvPr/>
              </p:nvSpPr>
              <p:spPr>
                <a:xfrm>
                  <a:off x="1588750" y="4000875"/>
                  <a:ext cx="121400" cy="1214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7" extrusionOk="0">
                      <a:moveTo>
                        <a:pt x="0" y="1"/>
                      </a:moveTo>
                      <a:lnTo>
                        <a:pt x="0" y="4856"/>
                      </a:lnTo>
                      <a:lnTo>
                        <a:pt x="4855" y="4856"/>
                      </a:lnTo>
                      <a:lnTo>
                        <a:pt x="4855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270" name="Shape 217">
                  <a:extLst>
                    <a:ext uri="{FF2B5EF4-FFF2-40B4-BE49-F238E27FC236}">
                      <a16:creationId xmlns:a16="http://schemas.microsoft.com/office/drawing/2014/main" id="{6EFED19E-7CDD-B244-BE17-07CD14D920FB}"/>
                    </a:ext>
                  </a:extLst>
                </p:cNvPr>
                <p:cNvSpPr/>
                <p:nvPr/>
              </p:nvSpPr>
              <p:spPr>
                <a:xfrm>
                  <a:off x="1588750" y="4753450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0"/>
                      </a:moveTo>
                      <a:lnTo>
                        <a:pt x="0" y="4855"/>
                      </a:lnTo>
                      <a:lnTo>
                        <a:pt x="4855" y="4855"/>
                      </a:lnTo>
                      <a:lnTo>
                        <a:pt x="4855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271" name="Shape 218">
                  <a:extLst>
                    <a:ext uri="{FF2B5EF4-FFF2-40B4-BE49-F238E27FC236}">
                      <a16:creationId xmlns:a16="http://schemas.microsoft.com/office/drawing/2014/main" id="{6368E88E-F411-2C43-BE54-713ADF6BC4B5}"/>
                    </a:ext>
                  </a:extLst>
                </p:cNvPr>
                <p:cNvSpPr/>
                <p:nvPr/>
              </p:nvSpPr>
              <p:spPr>
                <a:xfrm>
                  <a:off x="1588750" y="5054450"/>
                  <a:ext cx="121400" cy="1214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7" extrusionOk="0">
                      <a:moveTo>
                        <a:pt x="0" y="1"/>
                      </a:moveTo>
                      <a:lnTo>
                        <a:pt x="0" y="4856"/>
                      </a:lnTo>
                      <a:lnTo>
                        <a:pt x="4855" y="4856"/>
                      </a:lnTo>
                      <a:lnTo>
                        <a:pt x="4855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272" name="Shape 219">
                  <a:extLst>
                    <a:ext uri="{FF2B5EF4-FFF2-40B4-BE49-F238E27FC236}">
                      <a16:creationId xmlns:a16="http://schemas.microsoft.com/office/drawing/2014/main" id="{EB27B5E8-E66E-E94A-9F84-F80D3DA350E8}"/>
                    </a:ext>
                  </a:extLst>
                </p:cNvPr>
                <p:cNvSpPr/>
                <p:nvPr/>
              </p:nvSpPr>
              <p:spPr>
                <a:xfrm>
                  <a:off x="1739250" y="539125"/>
                  <a:ext cx="121400" cy="1214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7" extrusionOk="0">
                      <a:moveTo>
                        <a:pt x="1" y="1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273" name="Shape 220">
                  <a:extLst>
                    <a:ext uri="{FF2B5EF4-FFF2-40B4-BE49-F238E27FC236}">
                      <a16:creationId xmlns:a16="http://schemas.microsoft.com/office/drawing/2014/main" id="{6202F04A-D7EB-1D46-8956-76621FCDD23B}"/>
                    </a:ext>
                  </a:extLst>
                </p:cNvPr>
                <p:cNvSpPr/>
                <p:nvPr/>
              </p:nvSpPr>
              <p:spPr>
                <a:xfrm>
                  <a:off x="1739250" y="1291700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1" y="0"/>
                      </a:moveTo>
                      <a:lnTo>
                        <a:pt x="1" y="4855"/>
                      </a:lnTo>
                      <a:lnTo>
                        <a:pt x="4856" y="4855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274" name="Shape 221">
                  <a:extLst>
                    <a:ext uri="{FF2B5EF4-FFF2-40B4-BE49-F238E27FC236}">
                      <a16:creationId xmlns:a16="http://schemas.microsoft.com/office/drawing/2014/main" id="{B5C760FA-9E6C-0B41-93E7-5156A5193EA6}"/>
                    </a:ext>
                  </a:extLst>
                </p:cNvPr>
                <p:cNvSpPr/>
                <p:nvPr/>
              </p:nvSpPr>
              <p:spPr>
                <a:xfrm>
                  <a:off x="1739250" y="2796800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1" y="0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275" name="Shape 222">
                  <a:extLst>
                    <a:ext uri="{FF2B5EF4-FFF2-40B4-BE49-F238E27FC236}">
                      <a16:creationId xmlns:a16="http://schemas.microsoft.com/office/drawing/2014/main" id="{D7A6C3A2-C7D7-4C48-886C-FF0F63437417}"/>
                    </a:ext>
                  </a:extLst>
                </p:cNvPr>
                <p:cNvSpPr/>
                <p:nvPr/>
              </p:nvSpPr>
              <p:spPr>
                <a:xfrm>
                  <a:off x="1739250" y="3398850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1" y="0"/>
                      </a:moveTo>
                      <a:lnTo>
                        <a:pt x="1" y="4855"/>
                      </a:lnTo>
                      <a:lnTo>
                        <a:pt x="4856" y="4855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276" name="Shape 223">
                  <a:extLst>
                    <a:ext uri="{FF2B5EF4-FFF2-40B4-BE49-F238E27FC236}">
                      <a16:creationId xmlns:a16="http://schemas.microsoft.com/office/drawing/2014/main" id="{F417EB2E-CE74-4A40-8D9F-7366E0CAC9D8}"/>
                    </a:ext>
                  </a:extLst>
                </p:cNvPr>
                <p:cNvSpPr/>
                <p:nvPr/>
              </p:nvSpPr>
              <p:spPr>
                <a:xfrm>
                  <a:off x="1739250" y="3549350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1" y="1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277" name="Shape 224">
                  <a:extLst>
                    <a:ext uri="{FF2B5EF4-FFF2-40B4-BE49-F238E27FC236}">
                      <a16:creationId xmlns:a16="http://schemas.microsoft.com/office/drawing/2014/main" id="{7E5883A2-59C2-D14E-B3F5-6BB8041B4182}"/>
                    </a:ext>
                  </a:extLst>
                </p:cNvPr>
                <p:cNvSpPr/>
                <p:nvPr/>
              </p:nvSpPr>
              <p:spPr>
                <a:xfrm>
                  <a:off x="1739250" y="4301900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1" y="1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278" name="Shape 225">
                  <a:extLst>
                    <a:ext uri="{FF2B5EF4-FFF2-40B4-BE49-F238E27FC236}">
                      <a16:creationId xmlns:a16="http://schemas.microsoft.com/office/drawing/2014/main" id="{B4E46A53-BF74-7C4C-B62E-2C23D6D2623B}"/>
                    </a:ext>
                  </a:extLst>
                </p:cNvPr>
                <p:cNvSpPr/>
                <p:nvPr/>
              </p:nvSpPr>
              <p:spPr>
                <a:xfrm>
                  <a:off x="1739250" y="5204975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1" y="0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279" name="Shape 226">
                  <a:extLst>
                    <a:ext uri="{FF2B5EF4-FFF2-40B4-BE49-F238E27FC236}">
                      <a16:creationId xmlns:a16="http://schemas.microsoft.com/office/drawing/2014/main" id="{C5F0EBE3-9A97-5240-9C1A-7233D4F71989}"/>
                    </a:ext>
                  </a:extLst>
                </p:cNvPr>
                <p:cNvSpPr/>
                <p:nvPr/>
              </p:nvSpPr>
              <p:spPr>
                <a:xfrm>
                  <a:off x="1889750" y="238125"/>
                  <a:ext cx="121425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7" h="4856" extrusionOk="0">
                      <a:moveTo>
                        <a:pt x="1" y="0"/>
                      </a:moveTo>
                      <a:lnTo>
                        <a:pt x="1" y="4855"/>
                      </a:lnTo>
                      <a:lnTo>
                        <a:pt x="4856" y="4855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280" name="Shape 227">
                  <a:extLst>
                    <a:ext uri="{FF2B5EF4-FFF2-40B4-BE49-F238E27FC236}">
                      <a16:creationId xmlns:a16="http://schemas.microsoft.com/office/drawing/2014/main" id="{ADC49B93-739A-9B40-980F-7FD5747887B6}"/>
                    </a:ext>
                  </a:extLst>
                </p:cNvPr>
                <p:cNvSpPr/>
                <p:nvPr/>
              </p:nvSpPr>
              <p:spPr>
                <a:xfrm>
                  <a:off x="1889750" y="1442200"/>
                  <a:ext cx="121425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7" h="4856" extrusionOk="0">
                      <a:moveTo>
                        <a:pt x="1" y="0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281" name="Shape 228">
                  <a:extLst>
                    <a:ext uri="{FF2B5EF4-FFF2-40B4-BE49-F238E27FC236}">
                      <a16:creationId xmlns:a16="http://schemas.microsoft.com/office/drawing/2014/main" id="{EBB55F6B-EC60-014A-8BB3-C5985228B117}"/>
                    </a:ext>
                  </a:extLst>
                </p:cNvPr>
                <p:cNvSpPr/>
                <p:nvPr/>
              </p:nvSpPr>
              <p:spPr>
                <a:xfrm>
                  <a:off x="1889750" y="1743225"/>
                  <a:ext cx="121425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7" h="4856" extrusionOk="0">
                      <a:moveTo>
                        <a:pt x="1" y="0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282" name="Shape 229">
                  <a:extLst>
                    <a:ext uri="{FF2B5EF4-FFF2-40B4-BE49-F238E27FC236}">
                      <a16:creationId xmlns:a16="http://schemas.microsoft.com/office/drawing/2014/main" id="{45C8D131-4AB3-D64B-BE38-DC2986EDF8EF}"/>
                    </a:ext>
                  </a:extLst>
                </p:cNvPr>
                <p:cNvSpPr/>
                <p:nvPr/>
              </p:nvSpPr>
              <p:spPr>
                <a:xfrm>
                  <a:off x="1889750" y="1893725"/>
                  <a:ext cx="121425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7" h="4856" extrusionOk="0">
                      <a:moveTo>
                        <a:pt x="1" y="1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283" name="Shape 230">
                  <a:extLst>
                    <a:ext uri="{FF2B5EF4-FFF2-40B4-BE49-F238E27FC236}">
                      <a16:creationId xmlns:a16="http://schemas.microsoft.com/office/drawing/2014/main" id="{15830E28-2031-D749-B9E4-D998DAA87B88}"/>
                    </a:ext>
                  </a:extLst>
                </p:cNvPr>
                <p:cNvSpPr/>
                <p:nvPr/>
              </p:nvSpPr>
              <p:spPr>
                <a:xfrm>
                  <a:off x="1889750" y="2044250"/>
                  <a:ext cx="121425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7" h="4856" extrusionOk="0">
                      <a:moveTo>
                        <a:pt x="1" y="0"/>
                      </a:moveTo>
                      <a:lnTo>
                        <a:pt x="1" y="4855"/>
                      </a:lnTo>
                      <a:lnTo>
                        <a:pt x="4856" y="4855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284" name="Shape 231">
                  <a:extLst>
                    <a:ext uri="{FF2B5EF4-FFF2-40B4-BE49-F238E27FC236}">
                      <a16:creationId xmlns:a16="http://schemas.microsoft.com/office/drawing/2014/main" id="{E3B120C4-CA87-C947-AFAF-9EA6D31E7C18}"/>
                    </a:ext>
                  </a:extLst>
                </p:cNvPr>
                <p:cNvSpPr/>
                <p:nvPr/>
              </p:nvSpPr>
              <p:spPr>
                <a:xfrm>
                  <a:off x="1889750" y="2194750"/>
                  <a:ext cx="121425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7" h="4856" extrusionOk="0">
                      <a:moveTo>
                        <a:pt x="1" y="1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285" name="Shape 232">
                  <a:extLst>
                    <a:ext uri="{FF2B5EF4-FFF2-40B4-BE49-F238E27FC236}">
                      <a16:creationId xmlns:a16="http://schemas.microsoft.com/office/drawing/2014/main" id="{797AF8C2-5016-BE46-BD28-AB4E8AC6DFE5}"/>
                    </a:ext>
                  </a:extLst>
                </p:cNvPr>
                <p:cNvSpPr/>
                <p:nvPr/>
              </p:nvSpPr>
              <p:spPr>
                <a:xfrm>
                  <a:off x="1889750" y="2345275"/>
                  <a:ext cx="121425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7" h="4856" extrusionOk="0">
                      <a:moveTo>
                        <a:pt x="1" y="0"/>
                      </a:moveTo>
                      <a:lnTo>
                        <a:pt x="1" y="4855"/>
                      </a:lnTo>
                      <a:lnTo>
                        <a:pt x="4856" y="4855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286" name="Shape 233">
                  <a:extLst>
                    <a:ext uri="{FF2B5EF4-FFF2-40B4-BE49-F238E27FC236}">
                      <a16:creationId xmlns:a16="http://schemas.microsoft.com/office/drawing/2014/main" id="{09C1EE9B-AE54-874E-A623-7B90E015F7FC}"/>
                    </a:ext>
                  </a:extLst>
                </p:cNvPr>
                <p:cNvSpPr/>
                <p:nvPr/>
              </p:nvSpPr>
              <p:spPr>
                <a:xfrm>
                  <a:off x="1889750" y="2495775"/>
                  <a:ext cx="121425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7" h="4856" extrusionOk="0">
                      <a:moveTo>
                        <a:pt x="1" y="1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287" name="Shape 234">
                  <a:extLst>
                    <a:ext uri="{FF2B5EF4-FFF2-40B4-BE49-F238E27FC236}">
                      <a16:creationId xmlns:a16="http://schemas.microsoft.com/office/drawing/2014/main" id="{E2EEC5B0-23C9-9548-875D-4BAD173F592B}"/>
                    </a:ext>
                  </a:extLst>
                </p:cNvPr>
                <p:cNvSpPr/>
                <p:nvPr/>
              </p:nvSpPr>
              <p:spPr>
                <a:xfrm>
                  <a:off x="1889750" y="2646275"/>
                  <a:ext cx="121425" cy="1214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7" h="4857" extrusionOk="0">
                      <a:moveTo>
                        <a:pt x="1" y="1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288" name="Shape 235">
                  <a:extLst>
                    <a:ext uri="{FF2B5EF4-FFF2-40B4-BE49-F238E27FC236}">
                      <a16:creationId xmlns:a16="http://schemas.microsoft.com/office/drawing/2014/main" id="{52872FE1-740E-484C-A64B-3C4A41373030}"/>
                    </a:ext>
                  </a:extLst>
                </p:cNvPr>
                <p:cNvSpPr/>
                <p:nvPr/>
              </p:nvSpPr>
              <p:spPr>
                <a:xfrm>
                  <a:off x="1889750" y="2796800"/>
                  <a:ext cx="121425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7" h="4856" extrusionOk="0">
                      <a:moveTo>
                        <a:pt x="1" y="0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289" name="Shape 236">
                  <a:extLst>
                    <a:ext uri="{FF2B5EF4-FFF2-40B4-BE49-F238E27FC236}">
                      <a16:creationId xmlns:a16="http://schemas.microsoft.com/office/drawing/2014/main" id="{CC393EC9-3B39-2045-A367-3C87EA4D0178}"/>
                    </a:ext>
                  </a:extLst>
                </p:cNvPr>
                <p:cNvSpPr/>
                <p:nvPr/>
              </p:nvSpPr>
              <p:spPr>
                <a:xfrm>
                  <a:off x="1889750" y="2947300"/>
                  <a:ext cx="121425" cy="1214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7" h="4857" extrusionOk="0">
                      <a:moveTo>
                        <a:pt x="1" y="1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290" name="Shape 237">
                  <a:extLst>
                    <a:ext uri="{FF2B5EF4-FFF2-40B4-BE49-F238E27FC236}">
                      <a16:creationId xmlns:a16="http://schemas.microsoft.com/office/drawing/2014/main" id="{354534BD-D2AE-6748-8826-6ECC27B07059}"/>
                    </a:ext>
                  </a:extLst>
                </p:cNvPr>
                <p:cNvSpPr/>
                <p:nvPr/>
              </p:nvSpPr>
              <p:spPr>
                <a:xfrm>
                  <a:off x="1889750" y="3097825"/>
                  <a:ext cx="121425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7" h="4856" extrusionOk="0">
                      <a:moveTo>
                        <a:pt x="1" y="0"/>
                      </a:moveTo>
                      <a:lnTo>
                        <a:pt x="1" y="4855"/>
                      </a:lnTo>
                      <a:lnTo>
                        <a:pt x="4856" y="4855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291" name="Shape 238">
                  <a:extLst>
                    <a:ext uri="{FF2B5EF4-FFF2-40B4-BE49-F238E27FC236}">
                      <a16:creationId xmlns:a16="http://schemas.microsoft.com/office/drawing/2014/main" id="{2A54DB4B-A38D-3742-84BE-EB2F4784CAB5}"/>
                    </a:ext>
                  </a:extLst>
                </p:cNvPr>
                <p:cNvSpPr/>
                <p:nvPr/>
              </p:nvSpPr>
              <p:spPr>
                <a:xfrm>
                  <a:off x="1889750" y="3850375"/>
                  <a:ext cx="121425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7" h="4856" extrusionOk="0">
                      <a:moveTo>
                        <a:pt x="1" y="0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292" name="Shape 239">
                  <a:extLst>
                    <a:ext uri="{FF2B5EF4-FFF2-40B4-BE49-F238E27FC236}">
                      <a16:creationId xmlns:a16="http://schemas.microsoft.com/office/drawing/2014/main" id="{12B0139E-0DAF-8843-9796-D93CD9AF6F7C}"/>
                    </a:ext>
                  </a:extLst>
                </p:cNvPr>
                <p:cNvSpPr/>
                <p:nvPr/>
              </p:nvSpPr>
              <p:spPr>
                <a:xfrm>
                  <a:off x="1889750" y="4000875"/>
                  <a:ext cx="121425" cy="1214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7" h="4857" extrusionOk="0">
                      <a:moveTo>
                        <a:pt x="1" y="1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293" name="Shape 240">
                  <a:extLst>
                    <a:ext uri="{FF2B5EF4-FFF2-40B4-BE49-F238E27FC236}">
                      <a16:creationId xmlns:a16="http://schemas.microsoft.com/office/drawing/2014/main" id="{DFDC68B8-8F42-304F-8989-D43E4C49990E}"/>
                    </a:ext>
                  </a:extLst>
                </p:cNvPr>
                <p:cNvSpPr/>
                <p:nvPr/>
              </p:nvSpPr>
              <p:spPr>
                <a:xfrm>
                  <a:off x="1889750" y="4151400"/>
                  <a:ext cx="121425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7" h="4856" extrusionOk="0">
                      <a:moveTo>
                        <a:pt x="1" y="0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294" name="Shape 241">
                  <a:extLst>
                    <a:ext uri="{FF2B5EF4-FFF2-40B4-BE49-F238E27FC236}">
                      <a16:creationId xmlns:a16="http://schemas.microsoft.com/office/drawing/2014/main" id="{38516A90-30F1-BC43-B831-A2517EA5F818}"/>
                    </a:ext>
                  </a:extLst>
                </p:cNvPr>
                <p:cNvSpPr/>
                <p:nvPr/>
              </p:nvSpPr>
              <p:spPr>
                <a:xfrm>
                  <a:off x="1889750" y="4301900"/>
                  <a:ext cx="121425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7" h="4856" extrusionOk="0">
                      <a:moveTo>
                        <a:pt x="1" y="1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295" name="Shape 242">
                  <a:extLst>
                    <a:ext uri="{FF2B5EF4-FFF2-40B4-BE49-F238E27FC236}">
                      <a16:creationId xmlns:a16="http://schemas.microsoft.com/office/drawing/2014/main" id="{9BAFDBE9-D3D6-AE4B-AFA8-5FE74787564D}"/>
                    </a:ext>
                  </a:extLst>
                </p:cNvPr>
                <p:cNvSpPr/>
                <p:nvPr/>
              </p:nvSpPr>
              <p:spPr>
                <a:xfrm>
                  <a:off x="1889750" y="4452425"/>
                  <a:ext cx="121425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7" h="4856" extrusionOk="0">
                      <a:moveTo>
                        <a:pt x="1" y="0"/>
                      </a:moveTo>
                      <a:lnTo>
                        <a:pt x="1" y="4855"/>
                      </a:lnTo>
                      <a:lnTo>
                        <a:pt x="4856" y="4855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296" name="Shape 243">
                  <a:extLst>
                    <a:ext uri="{FF2B5EF4-FFF2-40B4-BE49-F238E27FC236}">
                      <a16:creationId xmlns:a16="http://schemas.microsoft.com/office/drawing/2014/main" id="{507025B3-CB69-A340-B846-E6DDA6E8C15F}"/>
                    </a:ext>
                  </a:extLst>
                </p:cNvPr>
                <p:cNvSpPr/>
                <p:nvPr/>
              </p:nvSpPr>
              <p:spPr>
                <a:xfrm>
                  <a:off x="1889750" y="4753450"/>
                  <a:ext cx="121425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7" h="4856" extrusionOk="0">
                      <a:moveTo>
                        <a:pt x="1" y="0"/>
                      </a:moveTo>
                      <a:lnTo>
                        <a:pt x="1" y="4855"/>
                      </a:lnTo>
                      <a:lnTo>
                        <a:pt x="4856" y="4855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297" name="Shape 244">
                  <a:extLst>
                    <a:ext uri="{FF2B5EF4-FFF2-40B4-BE49-F238E27FC236}">
                      <a16:creationId xmlns:a16="http://schemas.microsoft.com/office/drawing/2014/main" id="{4BE10CF8-9FA2-AB43-BCAF-E9B5044C1A25}"/>
                    </a:ext>
                  </a:extLst>
                </p:cNvPr>
                <p:cNvSpPr/>
                <p:nvPr/>
              </p:nvSpPr>
              <p:spPr>
                <a:xfrm>
                  <a:off x="1889750" y="4903950"/>
                  <a:ext cx="121425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7" h="4856" extrusionOk="0">
                      <a:moveTo>
                        <a:pt x="1" y="1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298" name="Shape 245">
                  <a:extLst>
                    <a:ext uri="{FF2B5EF4-FFF2-40B4-BE49-F238E27FC236}">
                      <a16:creationId xmlns:a16="http://schemas.microsoft.com/office/drawing/2014/main" id="{546CCCAD-0F77-4749-864D-FDDCCB154C8E}"/>
                    </a:ext>
                  </a:extLst>
                </p:cNvPr>
                <p:cNvSpPr/>
                <p:nvPr/>
              </p:nvSpPr>
              <p:spPr>
                <a:xfrm>
                  <a:off x="2040275" y="388625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0"/>
                      </a:moveTo>
                      <a:lnTo>
                        <a:pt x="0" y="4856"/>
                      </a:lnTo>
                      <a:lnTo>
                        <a:pt x="4856" y="4856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299" name="Shape 246">
                  <a:extLst>
                    <a:ext uri="{FF2B5EF4-FFF2-40B4-BE49-F238E27FC236}">
                      <a16:creationId xmlns:a16="http://schemas.microsoft.com/office/drawing/2014/main" id="{5E6C02FE-8678-A24A-B628-C1B800A4D740}"/>
                    </a:ext>
                  </a:extLst>
                </p:cNvPr>
                <p:cNvSpPr/>
                <p:nvPr/>
              </p:nvSpPr>
              <p:spPr>
                <a:xfrm>
                  <a:off x="2040275" y="1141175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1"/>
                      </a:moveTo>
                      <a:lnTo>
                        <a:pt x="0" y="4856"/>
                      </a:lnTo>
                      <a:lnTo>
                        <a:pt x="4856" y="4856"/>
                      </a:lnTo>
                      <a:lnTo>
                        <a:pt x="4856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300" name="Shape 247">
                  <a:extLst>
                    <a:ext uri="{FF2B5EF4-FFF2-40B4-BE49-F238E27FC236}">
                      <a16:creationId xmlns:a16="http://schemas.microsoft.com/office/drawing/2014/main" id="{04CDB6BB-FD47-9B49-8FB8-1F775D1C7D39}"/>
                    </a:ext>
                  </a:extLst>
                </p:cNvPr>
                <p:cNvSpPr/>
                <p:nvPr/>
              </p:nvSpPr>
              <p:spPr>
                <a:xfrm>
                  <a:off x="2040275" y="1291700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0"/>
                      </a:moveTo>
                      <a:lnTo>
                        <a:pt x="0" y="4855"/>
                      </a:lnTo>
                      <a:lnTo>
                        <a:pt x="4856" y="4855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301" name="Shape 248">
                  <a:extLst>
                    <a:ext uri="{FF2B5EF4-FFF2-40B4-BE49-F238E27FC236}">
                      <a16:creationId xmlns:a16="http://schemas.microsoft.com/office/drawing/2014/main" id="{526D1486-6A02-5C46-BBF7-FCD8A9C1A33E}"/>
                    </a:ext>
                  </a:extLst>
                </p:cNvPr>
                <p:cNvSpPr/>
                <p:nvPr/>
              </p:nvSpPr>
              <p:spPr>
                <a:xfrm>
                  <a:off x="2040275" y="1442200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0"/>
                      </a:moveTo>
                      <a:lnTo>
                        <a:pt x="0" y="4856"/>
                      </a:lnTo>
                      <a:lnTo>
                        <a:pt x="4856" y="4856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302" name="Shape 249">
                  <a:extLst>
                    <a:ext uri="{FF2B5EF4-FFF2-40B4-BE49-F238E27FC236}">
                      <a16:creationId xmlns:a16="http://schemas.microsoft.com/office/drawing/2014/main" id="{C5D5093A-1261-CE4D-9062-E62BA32D982A}"/>
                    </a:ext>
                  </a:extLst>
                </p:cNvPr>
                <p:cNvSpPr/>
                <p:nvPr/>
              </p:nvSpPr>
              <p:spPr>
                <a:xfrm>
                  <a:off x="2040275" y="1743225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0"/>
                      </a:moveTo>
                      <a:lnTo>
                        <a:pt x="0" y="4856"/>
                      </a:lnTo>
                      <a:lnTo>
                        <a:pt x="4856" y="4856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303" name="Shape 250">
                  <a:extLst>
                    <a:ext uri="{FF2B5EF4-FFF2-40B4-BE49-F238E27FC236}">
                      <a16:creationId xmlns:a16="http://schemas.microsoft.com/office/drawing/2014/main" id="{551D668D-A7A0-4945-A33D-0F4BF331BE2A}"/>
                    </a:ext>
                  </a:extLst>
                </p:cNvPr>
                <p:cNvSpPr/>
                <p:nvPr/>
              </p:nvSpPr>
              <p:spPr>
                <a:xfrm>
                  <a:off x="2040275" y="2044250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0"/>
                      </a:moveTo>
                      <a:lnTo>
                        <a:pt x="0" y="4855"/>
                      </a:lnTo>
                      <a:lnTo>
                        <a:pt x="4856" y="4855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304" name="Shape 251">
                  <a:extLst>
                    <a:ext uri="{FF2B5EF4-FFF2-40B4-BE49-F238E27FC236}">
                      <a16:creationId xmlns:a16="http://schemas.microsoft.com/office/drawing/2014/main" id="{9DA04E05-EB2C-E74E-82FB-415C6440D297}"/>
                    </a:ext>
                  </a:extLst>
                </p:cNvPr>
                <p:cNvSpPr/>
                <p:nvPr/>
              </p:nvSpPr>
              <p:spPr>
                <a:xfrm>
                  <a:off x="2040275" y="2646275"/>
                  <a:ext cx="121400" cy="1214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7" extrusionOk="0">
                      <a:moveTo>
                        <a:pt x="0" y="1"/>
                      </a:moveTo>
                      <a:lnTo>
                        <a:pt x="0" y="4856"/>
                      </a:lnTo>
                      <a:lnTo>
                        <a:pt x="4856" y="4856"/>
                      </a:lnTo>
                      <a:lnTo>
                        <a:pt x="4856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305" name="Shape 252">
                  <a:extLst>
                    <a:ext uri="{FF2B5EF4-FFF2-40B4-BE49-F238E27FC236}">
                      <a16:creationId xmlns:a16="http://schemas.microsoft.com/office/drawing/2014/main" id="{BC4BFCEB-18BD-874F-B60C-CDBBBA30BFD0}"/>
                    </a:ext>
                  </a:extLst>
                </p:cNvPr>
                <p:cNvSpPr/>
                <p:nvPr/>
              </p:nvSpPr>
              <p:spPr>
                <a:xfrm>
                  <a:off x="2040275" y="2947300"/>
                  <a:ext cx="121400" cy="1214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7" extrusionOk="0">
                      <a:moveTo>
                        <a:pt x="0" y="1"/>
                      </a:moveTo>
                      <a:lnTo>
                        <a:pt x="0" y="4856"/>
                      </a:lnTo>
                      <a:lnTo>
                        <a:pt x="4856" y="4856"/>
                      </a:lnTo>
                      <a:lnTo>
                        <a:pt x="4856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306" name="Shape 253">
                  <a:extLst>
                    <a:ext uri="{FF2B5EF4-FFF2-40B4-BE49-F238E27FC236}">
                      <a16:creationId xmlns:a16="http://schemas.microsoft.com/office/drawing/2014/main" id="{73B60CA8-24C1-5841-9788-0696E471936C}"/>
                    </a:ext>
                  </a:extLst>
                </p:cNvPr>
                <p:cNvSpPr/>
                <p:nvPr/>
              </p:nvSpPr>
              <p:spPr>
                <a:xfrm>
                  <a:off x="2040275" y="3097825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0"/>
                      </a:moveTo>
                      <a:lnTo>
                        <a:pt x="0" y="4855"/>
                      </a:lnTo>
                      <a:lnTo>
                        <a:pt x="4856" y="4855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307" name="Shape 254">
                  <a:extLst>
                    <a:ext uri="{FF2B5EF4-FFF2-40B4-BE49-F238E27FC236}">
                      <a16:creationId xmlns:a16="http://schemas.microsoft.com/office/drawing/2014/main" id="{53CC2949-EA0B-944D-A6EE-9CCED7E46918}"/>
                    </a:ext>
                  </a:extLst>
                </p:cNvPr>
                <p:cNvSpPr/>
                <p:nvPr/>
              </p:nvSpPr>
              <p:spPr>
                <a:xfrm>
                  <a:off x="2040275" y="3248325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1"/>
                      </a:moveTo>
                      <a:lnTo>
                        <a:pt x="0" y="4856"/>
                      </a:lnTo>
                      <a:lnTo>
                        <a:pt x="4856" y="4856"/>
                      </a:lnTo>
                      <a:lnTo>
                        <a:pt x="4856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308" name="Shape 255">
                  <a:extLst>
                    <a:ext uri="{FF2B5EF4-FFF2-40B4-BE49-F238E27FC236}">
                      <a16:creationId xmlns:a16="http://schemas.microsoft.com/office/drawing/2014/main" id="{025FD1F0-FE03-BB40-8774-89F29D48CDA7}"/>
                    </a:ext>
                  </a:extLst>
                </p:cNvPr>
                <p:cNvSpPr/>
                <p:nvPr/>
              </p:nvSpPr>
              <p:spPr>
                <a:xfrm>
                  <a:off x="2040275" y="3549350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1"/>
                      </a:moveTo>
                      <a:lnTo>
                        <a:pt x="0" y="4856"/>
                      </a:lnTo>
                      <a:lnTo>
                        <a:pt x="4856" y="4856"/>
                      </a:lnTo>
                      <a:lnTo>
                        <a:pt x="4856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309" name="Shape 256">
                  <a:extLst>
                    <a:ext uri="{FF2B5EF4-FFF2-40B4-BE49-F238E27FC236}">
                      <a16:creationId xmlns:a16="http://schemas.microsoft.com/office/drawing/2014/main" id="{05AC30A1-5A73-C545-B5DC-D2F451F334CC}"/>
                    </a:ext>
                  </a:extLst>
                </p:cNvPr>
                <p:cNvSpPr/>
                <p:nvPr/>
              </p:nvSpPr>
              <p:spPr>
                <a:xfrm>
                  <a:off x="2040275" y="3699875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0"/>
                      </a:moveTo>
                      <a:lnTo>
                        <a:pt x="0" y="4855"/>
                      </a:lnTo>
                      <a:lnTo>
                        <a:pt x="4856" y="4855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310" name="Shape 257">
                  <a:extLst>
                    <a:ext uri="{FF2B5EF4-FFF2-40B4-BE49-F238E27FC236}">
                      <a16:creationId xmlns:a16="http://schemas.microsoft.com/office/drawing/2014/main" id="{CC7AD307-DD19-DD45-9C5F-99BAB2C15A79}"/>
                    </a:ext>
                  </a:extLst>
                </p:cNvPr>
                <p:cNvSpPr/>
                <p:nvPr/>
              </p:nvSpPr>
              <p:spPr>
                <a:xfrm>
                  <a:off x="2040275" y="3850375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0"/>
                      </a:moveTo>
                      <a:lnTo>
                        <a:pt x="0" y="4856"/>
                      </a:lnTo>
                      <a:lnTo>
                        <a:pt x="4856" y="4856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311" name="Shape 258">
                  <a:extLst>
                    <a:ext uri="{FF2B5EF4-FFF2-40B4-BE49-F238E27FC236}">
                      <a16:creationId xmlns:a16="http://schemas.microsoft.com/office/drawing/2014/main" id="{52F464A6-3E84-2541-9393-8A091F53A4AC}"/>
                    </a:ext>
                  </a:extLst>
                </p:cNvPr>
                <p:cNvSpPr/>
                <p:nvPr/>
              </p:nvSpPr>
              <p:spPr>
                <a:xfrm>
                  <a:off x="2040275" y="4000875"/>
                  <a:ext cx="121400" cy="1214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7" extrusionOk="0">
                      <a:moveTo>
                        <a:pt x="0" y="1"/>
                      </a:moveTo>
                      <a:lnTo>
                        <a:pt x="0" y="4856"/>
                      </a:lnTo>
                      <a:lnTo>
                        <a:pt x="4856" y="4856"/>
                      </a:lnTo>
                      <a:lnTo>
                        <a:pt x="4856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312" name="Shape 259">
                  <a:extLst>
                    <a:ext uri="{FF2B5EF4-FFF2-40B4-BE49-F238E27FC236}">
                      <a16:creationId xmlns:a16="http://schemas.microsoft.com/office/drawing/2014/main" id="{E6FEF9B0-B822-5D46-B957-D5AF5CDA6DA1}"/>
                    </a:ext>
                  </a:extLst>
                </p:cNvPr>
                <p:cNvSpPr/>
                <p:nvPr/>
              </p:nvSpPr>
              <p:spPr>
                <a:xfrm>
                  <a:off x="2040275" y="4301900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1"/>
                      </a:moveTo>
                      <a:lnTo>
                        <a:pt x="0" y="4856"/>
                      </a:lnTo>
                      <a:lnTo>
                        <a:pt x="4856" y="4856"/>
                      </a:lnTo>
                      <a:lnTo>
                        <a:pt x="4856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313" name="Shape 260">
                  <a:extLst>
                    <a:ext uri="{FF2B5EF4-FFF2-40B4-BE49-F238E27FC236}">
                      <a16:creationId xmlns:a16="http://schemas.microsoft.com/office/drawing/2014/main" id="{97DBC792-CEEE-F146-AE38-94F498314444}"/>
                    </a:ext>
                  </a:extLst>
                </p:cNvPr>
                <p:cNvSpPr/>
                <p:nvPr/>
              </p:nvSpPr>
              <p:spPr>
                <a:xfrm>
                  <a:off x="2040275" y="4452425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0"/>
                      </a:moveTo>
                      <a:lnTo>
                        <a:pt x="0" y="4855"/>
                      </a:lnTo>
                      <a:lnTo>
                        <a:pt x="4856" y="4855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314" name="Shape 261">
                  <a:extLst>
                    <a:ext uri="{FF2B5EF4-FFF2-40B4-BE49-F238E27FC236}">
                      <a16:creationId xmlns:a16="http://schemas.microsoft.com/office/drawing/2014/main" id="{8317249B-7A9F-8445-981F-876D7B77DE0C}"/>
                    </a:ext>
                  </a:extLst>
                </p:cNvPr>
                <p:cNvSpPr/>
                <p:nvPr/>
              </p:nvSpPr>
              <p:spPr>
                <a:xfrm>
                  <a:off x="2040275" y="4903950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1"/>
                      </a:moveTo>
                      <a:lnTo>
                        <a:pt x="0" y="4856"/>
                      </a:lnTo>
                      <a:lnTo>
                        <a:pt x="4856" y="4856"/>
                      </a:lnTo>
                      <a:lnTo>
                        <a:pt x="4856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315" name="Shape 262">
                  <a:extLst>
                    <a:ext uri="{FF2B5EF4-FFF2-40B4-BE49-F238E27FC236}">
                      <a16:creationId xmlns:a16="http://schemas.microsoft.com/office/drawing/2014/main" id="{5E121316-1B70-9741-A443-786C986E3D6F}"/>
                    </a:ext>
                  </a:extLst>
                </p:cNvPr>
                <p:cNvSpPr/>
                <p:nvPr/>
              </p:nvSpPr>
              <p:spPr>
                <a:xfrm>
                  <a:off x="2040275" y="5054450"/>
                  <a:ext cx="121400" cy="1214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7" extrusionOk="0">
                      <a:moveTo>
                        <a:pt x="0" y="1"/>
                      </a:moveTo>
                      <a:lnTo>
                        <a:pt x="0" y="4856"/>
                      </a:lnTo>
                      <a:lnTo>
                        <a:pt x="4856" y="4856"/>
                      </a:lnTo>
                      <a:lnTo>
                        <a:pt x="4856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316" name="Shape 263">
                  <a:extLst>
                    <a:ext uri="{FF2B5EF4-FFF2-40B4-BE49-F238E27FC236}">
                      <a16:creationId xmlns:a16="http://schemas.microsoft.com/office/drawing/2014/main" id="{E3933A44-E9CE-5B44-B457-1025973A671A}"/>
                    </a:ext>
                  </a:extLst>
                </p:cNvPr>
                <p:cNvSpPr/>
                <p:nvPr/>
              </p:nvSpPr>
              <p:spPr>
                <a:xfrm>
                  <a:off x="2040275" y="5204975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0"/>
                      </a:moveTo>
                      <a:lnTo>
                        <a:pt x="0" y="4856"/>
                      </a:lnTo>
                      <a:lnTo>
                        <a:pt x="4856" y="4856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317" name="Shape 264">
                  <a:extLst>
                    <a:ext uri="{FF2B5EF4-FFF2-40B4-BE49-F238E27FC236}">
                      <a16:creationId xmlns:a16="http://schemas.microsoft.com/office/drawing/2014/main" id="{74F30066-6F54-9446-9CBB-24F24FC57DAA}"/>
                    </a:ext>
                  </a:extLst>
                </p:cNvPr>
                <p:cNvSpPr/>
                <p:nvPr/>
              </p:nvSpPr>
              <p:spPr>
                <a:xfrm>
                  <a:off x="2190775" y="238125"/>
                  <a:ext cx="121425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7" h="4856" extrusionOk="0">
                      <a:moveTo>
                        <a:pt x="1" y="0"/>
                      </a:moveTo>
                      <a:lnTo>
                        <a:pt x="1" y="4855"/>
                      </a:lnTo>
                      <a:lnTo>
                        <a:pt x="4856" y="4855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318" name="Shape 265">
                  <a:extLst>
                    <a:ext uri="{FF2B5EF4-FFF2-40B4-BE49-F238E27FC236}">
                      <a16:creationId xmlns:a16="http://schemas.microsoft.com/office/drawing/2014/main" id="{53233008-EC3A-4B41-9ADD-F3614840D117}"/>
                    </a:ext>
                  </a:extLst>
                </p:cNvPr>
                <p:cNvSpPr/>
                <p:nvPr/>
              </p:nvSpPr>
              <p:spPr>
                <a:xfrm>
                  <a:off x="2190775" y="689650"/>
                  <a:ext cx="121425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7" h="4856" extrusionOk="0">
                      <a:moveTo>
                        <a:pt x="1" y="0"/>
                      </a:moveTo>
                      <a:lnTo>
                        <a:pt x="1" y="4855"/>
                      </a:lnTo>
                      <a:lnTo>
                        <a:pt x="4856" y="4855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319" name="Shape 266">
                  <a:extLst>
                    <a:ext uri="{FF2B5EF4-FFF2-40B4-BE49-F238E27FC236}">
                      <a16:creationId xmlns:a16="http://schemas.microsoft.com/office/drawing/2014/main" id="{668465DB-9D6B-DC4F-874B-781871D0D93D}"/>
                    </a:ext>
                  </a:extLst>
                </p:cNvPr>
                <p:cNvSpPr/>
                <p:nvPr/>
              </p:nvSpPr>
              <p:spPr>
                <a:xfrm>
                  <a:off x="2190775" y="840150"/>
                  <a:ext cx="121425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7" h="4856" extrusionOk="0">
                      <a:moveTo>
                        <a:pt x="1" y="1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320" name="Shape 267">
                  <a:extLst>
                    <a:ext uri="{FF2B5EF4-FFF2-40B4-BE49-F238E27FC236}">
                      <a16:creationId xmlns:a16="http://schemas.microsoft.com/office/drawing/2014/main" id="{6AD81771-FD64-CF47-A468-90B295B8188F}"/>
                    </a:ext>
                  </a:extLst>
                </p:cNvPr>
                <p:cNvSpPr/>
                <p:nvPr/>
              </p:nvSpPr>
              <p:spPr>
                <a:xfrm>
                  <a:off x="2190775" y="1141175"/>
                  <a:ext cx="121425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7" h="4856" extrusionOk="0">
                      <a:moveTo>
                        <a:pt x="1" y="1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321" name="Shape 268">
                  <a:extLst>
                    <a:ext uri="{FF2B5EF4-FFF2-40B4-BE49-F238E27FC236}">
                      <a16:creationId xmlns:a16="http://schemas.microsoft.com/office/drawing/2014/main" id="{C8B15AFE-8AF7-F443-93D0-D66C65D76B14}"/>
                    </a:ext>
                  </a:extLst>
                </p:cNvPr>
                <p:cNvSpPr/>
                <p:nvPr/>
              </p:nvSpPr>
              <p:spPr>
                <a:xfrm>
                  <a:off x="2190775" y="1291700"/>
                  <a:ext cx="121425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7" h="4856" extrusionOk="0">
                      <a:moveTo>
                        <a:pt x="1" y="0"/>
                      </a:moveTo>
                      <a:lnTo>
                        <a:pt x="1" y="4855"/>
                      </a:lnTo>
                      <a:lnTo>
                        <a:pt x="4856" y="4855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322" name="Shape 269">
                  <a:extLst>
                    <a:ext uri="{FF2B5EF4-FFF2-40B4-BE49-F238E27FC236}">
                      <a16:creationId xmlns:a16="http://schemas.microsoft.com/office/drawing/2014/main" id="{28CEE99B-08BD-444E-83EE-BE89257BBB01}"/>
                    </a:ext>
                  </a:extLst>
                </p:cNvPr>
                <p:cNvSpPr/>
                <p:nvPr/>
              </p:nvSpPr>
              <p:spPr>
                <a:xfrm>
                  <a:off x="2190775" y="1592700"/>
                  <a:ext cx="121425" cy="1214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7" h="4857" extrusionOk="0">
                      <a:moveTo>
                        <a:pt x="1" y="1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323" name="Shape 270">
                  <a:extLst>
                    <a:ext uri="{FF2B5EF4-FFF2-40B4-BE49-F238E27FC236}">
                      <a16:creationId xmlns:a16="http://schemas.microsoft.com/office/drawing/2014/main" id="{5A9022F0-077B-D145-89B7-8909EEB2E7CA}"/>
                    </a:ext>
                  </a:extLst>
                </p:cNvPr>
                <p:cNvSpPr/>
                <p:nvPr/>
              </p:nvSpPr>
              <p:spPr>
                <a:xfrm>
                  <a:off x="2190775" y="1743225"/>
                  <a:ext cx="121425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7" h="4856" extrusionOk="0">
                      <a:moveTo>
                        <a:pt x="1" y="0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324" name="Shape 271">
                  <a:extLst>
                    <a:ext uri="{FF2B5EF4-FFF2-40B4-BE49-F238E27FC236}">
                      <a16:creationId xmlns:a16="http://schemas.microsoft.com/office/drawing/2014/main" id="{6228CC11-5278-144D-ADB4-15BE5F731629}"/>
                    </a:ext>
                  </a:extLst>
                </p:cNvPr>
                <p:cNvSpPr/>
                <p:nvPr/>
              </p:nvSpPr>
              <p:spPr>
                <a:xfrm>
                  <a:off x="2190775" y="1893725"/>
                  <a:ext cx="121425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7" h="4856" extrusionOk="0">
                      <a:moveTo>
                        <a:pt x="1" y="1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325" name="Shape 272">
                  <a:extLst>
                    <a:ext uri="{FF2B5EF4-FFF2-40B4-BE49-F238E27FC236}">
                      <a16:creationId xmlns:a16="http://schemas.microsoft.com/office/drawing/2014/main" id="{32FB6673-93AC-C24A-85EC-3131AC9E3CB8}"/>
                    </a:ext>
                  </a:extLst>
                </p:cNvPr>
                <p:cNvSpPr/>
                <p:nvPr/>
              </p:nvSpPr>
              <p:spPr>
                <a:xfrm>
                  <a:off x="2190775" y="2044250"/>
                  <a:ext cx="121425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7" h="4856" extrusionOk="0">
                      <a:moveTo>
                        <a:pt x="1" y="0"/>
                      </a:moveTo>
                      <a:lnTo>
                        <a:pt x="1" y="4855"/>
                      </a:lnTo>
                      <a:lnTo>
                        <a:pt x="4856" y="4855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326" name="Shape 273">
                  <a:extLst>
                    <a:ext uri="{FF2B5EF4-FFF2-40B4-BE49-F238E27FC236}">
                      <a16:creationId xmlns:a16="http://schemas.microsoft.com/office/drawing/2014/main" id="{CBDC24C1-FD40-2146-AE4D-06FF3D25A2B5}"/>
                    </a:ext>
                  </a:extLst>
                </p:cNvPr>
                <p:cNvSpPr/>
                <p:nvPr/>
              </p:nvSpPr>
              <p:spPr>
                <a:xfrm>
                  <a:off x="2190775" y="2194750"/>
                  <a:ext cx="121425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7" h="4856" extrusionOk="0">
                      <a:moveTo>
                        <a:pt x="1" y="1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327" name="Shape 274">
                  <a:extLst>
                    <a:ext uri="{FF2B5EF4-FFF2-40B4-BE49-F238E27FC236}">
                      <a16:creationId xmlns:a16="http://schemas.microsoft.com/office/drawing/2014/main" id="{327FE724-8494-7D42-91EC-9423EBA68255}"/>
                    </a:ext>
                  </a:extLst>
                </p:cNvPr>
                <p:cNvSpPr/>
                <p:nvPr/>
              </p:nvSpPr>
              <p:spPr>
                <a:xfrm>
                  <a:off x="2190775" y="2345275"/>
                  <a:ext cx="121425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7" h="4856" extrusionOk="0">
                      <a:moveTo>
                        <a:pt x="1" y="0"/>
                      </a:moveTo>
                      <a:lnTo>
                        <a:pt x="1" y="4855"/>
                      </a:lnTo>
                      <a:lnTo>
                        <a:pt x="4856" y="4855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328" name="Shape 275">
                  <a:extLst>
                    <a:ext uri="{FF2B5EF4-FFF2-40B4-BE49-F238E27FC236}">
                      <a16:creationId xmlns:a16="http://schemas.microsoft.com/office/drawing/2014/main" id="{7B248A84-73D4-0545-96EC-5BC9C4D6CF7F}"/>
                    </a:ext>
                  </a:extLst>
                </p:cNvPr>
                <p:cNvSpPr/>
                <p:nvPr/>
              </p:nvSpPr>
              <p:spPr>
                <a:xfrm>
                  <a:off x="2190775" y="2495775"/>
                  <a:ext cx="121425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7" h="4856" extrusionOk="0">
                      <a:moveTo>
                        <a:pt x="1" y="1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329" name="Shape 276">
                  <a:extLst>
                    <a:ext uri="{FF2B5EF4-FFF2-40B4-BE49-F238E27FC236}">
                      <a16:creationId xmlns:a16="http://schemas.microsoft.com/office/drawing/2014/main" id="{7F14B281-9539-CC48-B7D8-AC4A362539E1}"/>
                    </a:ext>
                  </a:extLst>
                </p:cNvPr>
                <p:cNvSpPr/>
                <p:nvPr/>
              </p:nvSpPr>
              <p:spPr>
                <a:xfrm>
                  <a:off x="2190775" y="2796800"/>
                  <a:ext cx="121425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7" h="4856" extrusionOk="0">
                      <a:moveTo>
                        <a:pt x="1" y="0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330" name="Shape 277">
                  <a:extLst>
                    <a:ext uri="{FF2B5EF4-FFF2-40B4-BE49-F238E27FC236}">
                      <a16:creationId xmlns:a16="http://schemas.microsoft.com/office/drawing/2014/main" id="{5F9326B7-AA2B-F140-8BED-48855D85295D}"/>
                    </a:ext>
                  </a:extLst>
                </p:cNvPr>
                <p:cNvSpPr/>
                <p:nvPr/>
              </p:nvSpPr>
              <p:spPr>
                <a:xfrm>
                  <a:off x="2190775" y="3097825"/>
                  <a:ext cx="121425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7" h="4856" extrusionOk="0">
                      <a:moveTo>
                        <a:pt x="1" y="0"/>
                      </a:moveTo>
                      <a:lnTo>
                        <a:pt x="1" y="4855"/>
                      </a:lnTo>
                      <a:lnTo>
                        <a:pt x="4856" y="4855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331" name="Shape 278">
                  <a:extLst>
                    <a:ext uri="{FF2B5EF4-FFF2-40B4-BE49-F238E27FC236}">
                      <a16:creationId xmlns:a16="http://schemas.microsoft.com/office/drawing/2014/main" id="{C004B1D3-C13D-B841-82EB-48E6EFDE0C70}"/>
                    </a:ext>
                  </a:extLst>
                </p:cNvPr>
                <p:cNvSpPr/>
                <p:nvPr/>
              </p:nvSpPr>
              <p:spPr>
                <a:xfrm>
                  <a:off x="2190775" y="3248325"/>
                  <a:ext cx="121425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7" h="4856" extrusionOk="0">
                      <a:moveTo>
                        <a:pt x="1" y="1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332" name="Shape 279">
                  <a:extLst>
                    <a:ext uri="{FF2B5EF4-FFF2-40B4-BE49-F238E27FC236}">
                      <a16:creationId xmlns:a16="http://schemas.microsoft.com/office/drawing/2014/main" id="{AC53B38E-7D81-924A-BBEA-62128D78B299}"/>
                    </a:ext>
                  </a:extLst>
                </p:cNvPr>
                <p:cNvSpPr/>
                <p:nvPr/>
              </p:nvSpPr>
              <p:spPr>
                <a:xfrm>
                  <a:off x="2190775" y="3398850"/>
                  <a:ext cx="121425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7" h="4856" extrusionOk="0">
                      <a:moveTo>
                        <a:pt x="1" y="0"/>
                      </a:moveTo>
                      <a:lnTo>
                        <a:pt x="1" y="4855"/>
                      </a:lnTo>
                      <a:lnTo>
                        <a:pt x="4856" y="4855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333" name="Shape 280">
                  <a:extLst>
                    <a:ext uri="{FF2B5EF4-FFF2-40B4-BE49-F238E27FC236}">
                      <a16:creationId xmlns:a16="http://schemas.microsoft.com/office/drawing/2014/main" id="{4DBFC1F1-CB18-2747-9251-045A657F472B}"/>
                    </a:ext>
                  </a:extLst>
                </p:cNvPr>
                <p:cNvSpPr/>
                <p:nvPr/>
              </p:nvSpPr>
              <p:spPr>
                <a:xfrm>
                  <a:off x="2190775" y="3549350"/>
                  <a:ext cx="121425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7" h="4856" extrusionOk="0">
                      <a:moveTo>
                        <a:pt x="1" y="1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334" name="Shape 281">
                  <a:extLst>
                    <a:ext uri="{FF2B5EF4-FFF2-40B4-BE49-F238E27FC236}">
                      <a16:creationId xmlns:a16="http://schemas.microsoft.com/office/drawing/2014/main" id="{AA050F8E-792A-F944-BB3C-41D0D04C6F1C}"/>
                    </a:ext>
                  </a:extLst>
                </p:cNvPr>
                <p:cNvSpPr/>
                <p:nvPr/>
              </p:nvSpPr>
              <p:spPr>
                <a:xfrm>
                  <a:off x="2190775" y="3699875"/>
                  <a:ext cx="121425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7" h="4856" extrusionOk="0">
                      <a:moveTo>
                        <a:pt x="1" y="0"/>
                      </a:moveTo>
                      <a:lnTo>
                        <a:pt x="1" y="4855"/>
                      </a:lnTo>
                      <a:lnTo>
                        <a:pt x="4856" y="4855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335" name="Shape 282">
                  <a:extLst>
                    <a:ext uri="{FF2B5EF4-FFF2-40B4-BE49-F238E27FC236}">
                      <a16:creationId xmlns:a16="http://schemas.microsoft.com/office/drawing/2014/main" id="{061FF3CE-D9AE-264B-93E7-DC34BB9B9D5B}"/>
                    </a:ext>
                  </a:extLst>
                </p:cNvPr>
                <p:cNvSpPr/>
                <p:nvPr/>
              </p:nvSpPr>
              <p:spPr>
                <a:xfrm>
                  <a:off x="2190775" y="4000875"/>
                  <a:ext cx="121425" cy="1214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7" h="4857" extrusionOk="0">
                      <a:moveTo>
                        <a:pt x="1" y="1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336" name="Shape 283">
                  <a:extLst>
                    <a:ext uri="{FF2B5EF4-FFF2-40B4-BE49-F238E27FC236}">
                      <a16:creationId xmlns:a16="http://schemas.microsoft.com/office/drawing/2014/main" id="{BDC76C25-D0D1-4E43-9D8B-3C9409C1FEA9}"/>
                    </a:ext>
                  </a:extLst>
                </p:cNvPr>
                <p:cNvSpPr/>
                <p:nvPr/>
              </p:nvSpPr>
              <p:spPr>
                <a:xfrm>
                  <a:off x="2190775" y="4151400"/>
                  <a:ext cx="121425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7" h="4856" extrusionOk="0">
                      <a:moveTo>
                        <a:pt x="1" y="0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337" name="Shape 284">
                  <a:extLst>
                    <a:ext uri="{FF2B5EF4-FFF2-40B4-BE49-F238E27FC236}">
                      <a16:creationId xmlns:a16="http://schemas.microsoft.com/office/drawing/2014/main" id="{EF4E49E9-E7AD-3141-98A9-8946A435416E}"/>
                    </a:ext>
                  </a:extLst>
                </p:cNvPr>
                <p:cNvSpPr/>
                <p:nvPr/>
              </p:nvSpPr>
              <p:spPr>
                <a:xfrm>
                  <a:off x="2190775" y="4452425"/>
                  <a:ext cx="121425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7" h="4856" extrusionOk="0">
                      <a:moveTo>
                        <a:pt x="1" y="0"/>
                      </a:moveTo>
                      <a:lnTo>
                        <a:pt x="1" y="4855"/>
                      </a:lnTo>
                      <a:lnTo>
                        <a:pt x="4856" y="4855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338" name="Shape 285">
                  <a:extLst>
                    <a:ext uri="{FF2B5EF4-FFF2-40B4-BE49-F238E27FC236}">
                      <a16:creationId xmlns:a16="http://schemas.microsoft.com/office/drawing/2014/main" id="{3D36D7AE-185A-E042-BCC6-5D7ACB88C71E}"/>
                    </a:ext>
                  </a:extLst>
                </p:cNvPr>
                <p:cNvSpPr/>
                <p:nvPr/>
              </p:nvSpPr>
              <p:spPr>
                <a:xfrm>
                  <a:off x="2190775" y="4602925"/>
                  <a:ext cx="121425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7" h="4856" extrusionOk="0">
                      <a:moveTo>
                        <a:pt x="1" y="1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339" name="Shape 286">
                  <a:extLst>
                    <a:ext uri="{FF2B5EF4-FFF2-40B4-BE49-F238E27FC236}">
                      <a16:creationId xmlns:a16="http://schemas.microsoft.com/office/drawing/2014/main" id="{4D60307E-2A0B-F54A-BAA4-F71CFAA6E750}"/>
                    </a:ext>
                  </a:extLst>
                </p:cNvPr>
                <p:cNvSpPr/>
                <p:nvPr/>
              </p:nvSpPr>
              <p:spPr>
                <a:xfrm>
                  <a:off x="2190775" y="4753450"/>
                  <a:ext cx="121425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7" h="4856" extrusionOk="0">
                      <a:moveTo>
                        <a:pt x="1" y="0"/>
                      </a:moveTo>
                      <a:lnTo>
                        <a:pt x="1" y="4855"/>
                      </a:lnTo>
                      <a:lnTo>
                        <a:pt x="4856" y="4855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340" name="Shape 287">
                  <a:extLst>
                    <a:ext uri="{FF2B5EF4-FFF2-40B4-BE49-F238E27FC236}">
                      <a16:creationId xmlns:a16="http://schemas.microsoft.com/office/drawing/2014/main" id="{6E126479-6727-7149-B5AD-5F7272E601E4}"/>
                    </a:ext>
                  </a:extLst>
                </p:cNvPr>
                <p:cNvSpPr/>
                <p:nvPr/>
              </p:nvSpPr>
              <p:spPr>
                <a:xfrm>
                  <a:off x="2190775" y="5204975"/>
                  <a:ext cx="121425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7" h="4856" extrusionOk="0">
                      <a:moveTo>
                        <a:pt x="1" y="0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341" name="Shape 288">
                  <a:extLst>
                    <a:ext uri="{FF2B5EF4-FFF2-40B4-BE49-F238E27FC236}">
                      <a16:creationId xmlns:a16="http://schemas.microsoft.com/office/drawing/2014/main" id="{5B7609DD-5C80-A346-989A-24EF4E36BFFA}"/>
                    </a:ext>
                  </a:extLst>
                </p:cNvPr>
                <p:cNvSpPr/>
                <p:nvPr/>
              </p:nvSpPr>
              <p:spPr>
                <a:xfrm>
                  <a:off x="2190775" y="5355475"/>
                  <a:ext cx="121425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7" h="4856" extrusionOk="0">
                      <a:moveTo>
                        <a:pt x="1" y="1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342" name="Shape 289">
                  <a:extLst>
                    <a:ext uri="{FF2B5EF4-FFF2-40B4-BE49-F238E27FC236}">
                      <a16:creationId xmlns:a16="http://schemas.microsoft.com/office/drawing/2014/main" id="{030AFF4A-E501-1245-92CF-2A1E222508B9}"/>
                    </a:ext>
                  </a:extLst>
                </p:cNvPr>
                <p:cNvSpPr/>
                <p:nvPr/>
              </p:nvSpPr>
              <p:spPr>
                <a:xfrm>
                  <a:off x="2341300" y="539125"/>
                  <a:ext cx="121400" cy="1214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7" extrusionOk="0">
                      <a:moveTo>
                        <a:pt x="0" y="1"/>
                      </a:moveTo>
                      <a:lnTo>
                        <a:pt x="0" y="4856"/>
                      </a:lnTo>
                      <a:lnTo>
                        <a:pt x="4855" y="4856"/>
                      </a:lnTo>
                      <a:lnTo>
                        <a:pt x="4855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343" name="Shape 290">
                  <a:extLst>
                    <a:ext uri="{FF2B5EF4-FFF2-40B4-BE49-F238E27FC236}">
                      <a16:creationId xmlns:a16="http://schemas.microsoft.com/office/drawing/2014/main" id="{39F26289-3548-3B46-AC85-BFA9C9D86132}"/>
                    </a:ext>
                  </a:extLst>
                </p:cNvPr>
                <p:cNvSpPr/>
                <p:nvPr/>
              </p:nvSpPr>
              <p:spPr>
                <a:xfrm>
                  <a:off x="2341300" y="689650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0"/>
                      </a:moveTo>
                      <a:lnTo>
                        <a:pt x="0" y="4855"/>
                      </a:lnTo>
                      <a:lnTo>
                        <a:pt x="4855" y="4855"/>
                      </a:lnTo>
                      <a:lnTo>
                        <a:pt x="4855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344" name="Shape 291">
                  <a:extLst>
                    <a:ext uri="{FF2B5EF4-FFF2-40B4-BE49-F238E27FC236}">
                      <a16:creationId xmlns:a16="http://schemas.microsoft.com/office/drawing/2014/main" id="{B4BB3E1B-FD16-6841-BA8C-9AF529E1ED22}"/>
                    </a:ext>
                  </a:extLst>
                </p:cNvPr>
                <p:cNvSpPr/>
                <p:nvPr/>
              </p:nvSpPr>
              <p:spPr>
                <a:xfrm>
                  <a:off x="2341300" y="990675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0"/>
                      </a:moveTo>
                      <a:lnTo>
                        <a:pt x="0" y="4855"/>
                      </a:lnTo>
                      <a:lnTo>
                        <a:pt x="4855" y="4855"/>
                      </a:lnTo>
                      <a:lnTo>
                        <a:pt x="4855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345" name="Shape 292">
                  <a:extLst>
                    <a:ext uri="{FF2B5EF4-FFF2-40B4-BE49-F238E27FC236}">
                      <a16:creationId xmlns:a16="http://schemas.microsoft.com/office/drawing/2014/main" id="{6257659D-D6BE-EE48-88BE-ADB51BAAF45E}"/>
                    </a:ext>
                  </a:extLst>
                </p:cNvPr>
                <p:cNvSpPr/>
                <p:nvPr/>
              </p:nvSpPr>
              <p:spPr>
                <a:xfrm>
                  <a:off x="2341300" y="1291700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0"/>
                      </a:moveTo>
                      <a:lnTo>
                        <a:pt x="0" y="4855"/>
                      </a:lnTo>
                      <a:lnTo>
                        <a:pt x="4855" y="4855"/>
                      </a:lnTo>
                      <a:lnTo>
                        <a:pt x="4855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346" name="Shape 293">
                  <a:extLst>
                    <a:ext uri="{FF2B5EF4-FFF2-40B4-BE49-F238E27FC236}">
                      <a16:creationId xmlns:a16="http://schemas.microsoft.com/office/drawing/2014/main" id="{D6761B46-C673-9848-B04F-6959BE5F0986}"/>
                    </a:ext>
                  </a:extLst>
                </p:cNvPr>
                <p:cNvSpPr/>
                <p:nvPr/>
              </p:nvSpPr>
              <p:spPr>
                <a:xfrm>
                  <a:off x="2341300" y="1442200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0"/>
                      </a:moveTo>
                      <a:lnTo>
                        <a:pt x="0" y="4856"/>
                      </a:lnTo>
                      <a:lnTo>
                        <a:pt x="4855" y="4856"/>
                      </a:lnTo>
                      <a:lnTo>
                        <a:pt x="4855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347" name="Shape 294">
                  <a:extLst>
                    <a:ext uri="{FF2B5EF4-FFF2-40B4-BE49-F238E27FC236}">
                      <a16:creationId xmlns:a16="http://schemas.microsoft.com/office/drawing/2014/main" id="{3040296E-95B6-9347-93EC-DBA4CD43C1FF}"/>
                    </a:ext>
                  </a:extLst>
                </p:cNvPr>
                <p:cNvSpPr/>
                <p:nvPr/>
              </p:nvSpPr>
              <p:spPr>
                <a:xfrm>
                  <a:off x="2341300" y="1592700"/>
                  <a:ext cx="121400" cy="1214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7" extrusionOk="0">
                      <a:moveTo>
                        <a:pt x="0" y="1"/>
                      </a:moveTo>
                      <a:lnTo>
                        <a:pt x="0" y="4856"/>
                      </a:lnTo>
                      <a:lnTo>
                        <a:pt x="4855" y="4856"/>
                      </a:lnTo>
                      <a:lnTo>
                        <a:pt x="4855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348" name="Shape 295">
                  <a:extLst>
                    <a:ext uri="{FF2B5EF4-FFF2-40B4-BE49-F238E27FC236}">
                      <a16:creationId xmlns:a16="http://schemas.microsoft.com/office/drawing/2014/main" id="{A55A7E3C-A85A-6648-B338-F861906B518B}"/>
                    </a:ext>
                  </a:extLst>
                </p:cNvPr>
                <p:cNvSpPr/>
                <p:nvPr/>
              </p:nvSpPr>
              <p:spPr>
                <a:xfrm>
                  <a:off x="2341300" y="1743225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0"/>
                      </a:moveTo>
                      <a:lnTo>
                        <a:pt x="0" y="4856"/>
                      </a:lnTo>
                      <a:lnTo>
                        <a:pt x="4855" y="4856"/>
                      </a:lnTo>
                      <a:lnTo>
                        <a:pt x="4855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349" name="Shape 296">
                  <a:extLst>
                    <a:ext uri="{FF2B5EF4-FFF2-40B4-BE49-F238E27FC236}">
                      <a16:creationId xmlns:a16="http://schemas.microsoft.com/office/drawing/2014/main" id="{980A91FE-0599-9B49-96E6-6416C1CE5812}"/>
                    </a:ext>
                  </a:extLst>
                </p:cNvPr>
                <p:cNvSpPr/>
                <p:nvPr/>
              </p:nvSpPr>
              <p:spPr>
                <a:xfrm>
                  <a:off x="2341300" y="2194750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1"/>
                      </a:moveTo>
                      <a:lnTo>
                        <a:pt x="0" y="4856"/>
                      </a:lnTo>
                      <a:lnTo>
                        <a:pt x="4855" y="4856"/>
                      </a:lnTo>
                      <a:lnTo>
                        <a:pt x="4855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350" name="Shape 297">
                  <a:extLst>
                    <a:ext uri="{FF2B5EF4-FFF2-40B4-BE49-F238E27FC236}">
                      <a16:creationId xmlns:a16="http://schemas.microsoft.com/office/drawing/2014/main" id="{182FD174-0EC1-C746-A91C-CCFB09038412}"/>
                    </a:ext>
                  </a:extLst>
                </p:cNvPr>
                <p:cNvSpPr/>
                <p:nvPr/>
              </p:nvSpPr>
              <p:spPr>
                <a:xfrm>
                  <a:off x="2341300" y="2345275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0"/>
                      </a:moveTo>
                      <a:lnTo>
                        <a:pt x="0" y="4855"/>
                      </a:lnTo>
                      <a:lnTo>
                        <a:pt x="4855" y="4855"/>
                      </a:lnTo>
                      <a:lnTo>
                        <a:pt x="4855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351" name="Shape 298">
                  <a:extLst>
                    <a:ext uri="{FF2B5EF4-FFF2-40B4-BE49-F238E27FC236}">
                      <a16:creationId xmlns:a16="http://schemas.microsoft.com/office/drawing/2014/main" id="{5CAAB018-8EA9-D54C-8857-28A50475A0A7}"/>
                    </a:ext>
                  </a:extLst>
                </p:cNvPr>
                <p:cNvSpPr/>
                <p:nvPr/>
              </p:nvSpPr>
              <p:spPr>
                <a:xfrm>
                  <a:off x="2341300" y="2495775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1"/>
                      </a:moveTo>
                      <a:lnTo>
                        <a:pt x="0" y="4856"/>
                      </a:lnTo>
                      <a:lnTo>
                        <a:pt x="4855" y="4856"/>
                      </a:lnTo>
                      <a:lnTo>
                        <a:pt x="4855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352" name="Shape 299">
                  <a:extLst>
                    <a:ext uri="{FF2B5EF4-FFF2-40B4-BE49-F238E27FC236}">
                      <a16:creationId xmlns:a16="http://schemas.microsoft.com/office/drawing/2014/main" id="{F51313D3-5E16-6941-B367-F980B4194E28}"/>
                    </a:ext>
                  </a:extLst>
                </p:cNvPr>
                <p:cNvSpPr/>
                <p:nvPr/>
              </p:nvSpPr>
              <p:spPr>
                <a:xfrm>
                  <a:off x="2341300" y="2646275"/>
                  <a:ext cx="121400" cy="1214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7" extrusionOk="0">
                      <a:moveTo>
                        <a:pt x="0" y="1"/>
                      </a:moveTo>
                      <a:lnTo>
                        <a:pt x="0" y="4856"/>
                      </a:lnTo>
                      <a:lnTo>
                        <a:pt x="4855" y="4856"/>
                      </a:lnTo>
                      <a:lnTo>
                        <a:pt x="4855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353" name="Shape 300">
                  <a:extLst>
                    <a:ext uri="{FF2B5EF4-FFF2-40B4-BE49-F238E27FC236}">
                      <a16:creationId xmlns:a16="http://schemas.microsoft.com/office/drawing/2014/main" id="{365DA914-4557-2344-BE0B-4D0EFAA4CCD1}"/>
                    </a:ext>
                  </a:extLst>
                </p:cNvPr>
                <p:cNvSpPr/>
                <p:nvPr/>
              </p:nvSpPr>
              <p:spPr>
                <a:xfrm>
                  <a:off x="2341300" y="2796800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0"/>
                      </a:moveTo>
                      <a:lnTo>
                        <a:pt x="0" y="4856"/>
                      </a:lnTo>
                      <a:lnTo>
                        <a:pt x="4855" y="4856"/>
                      </a:lnTo>
                      <a:lnTo>
                        <a:pt x="4855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354" name="Shape 301">
                  <a:extLst>
                    <a:ext uri="{FF2B5EF4-FFF2-40B4-BE49-F238E27FC236}">
                      <a16:creationId xmlns:a16="http://schemas.microsoft.com/office/drawing/2014/main" id="{737E23B5-29AC-5948-BB58-1420C8BD19F6}"/>
                    </a:ext>
                  </a:extLst>
                </p:cNvPr>
                <p:cNvSpPr/>
                <p:nvPr/>
              </p:nvSpPr>
              <p:spPr>
                <a:xfrm>
                  <a:off x="2341300" y="2947300"/>
                  <a:ext cx="121400" cy="1214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7" extrusionOk="0">
                      <a:moveTo>
                        <a:pt x="0" y="1"/>
                      </a:moveTo>
                      <a:lnTo>
                        <a:pt x="0" y="4856"/>
                      </a:lnTo>
                      <a:lnTo>
                        <a:pt x="4855" y="4856"/>
                      </a:lnTo>
                      <a:lnTo>
                        <a:pt x="4855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355" name="Shape 302">
                  <a:extLst>
                    <a:ext uri="{FF2B5EF4-FFF2-40B4-BE49-F238E27FC236}">
                      <a16:creationId xmlns:a16="http://schemas.microsoft.com/office/drawing/2014/main" id="{8E8514E4-22D1-9A41-83B4-32955CADE6F2}"/>
                    </a:ext>
                  </a:extLst>
                </p:cNvPr>
                <p:cNvSpPr/>
                <p:nvPr/>
              </p:nvSpPr>
              <p:spPr>
                <a:xfrm>
                  <a:off x="2341300" y="3097825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0"/>
                      </a:moveTo>
                      <a:lnTo>
                        <a:pt x="0" y="4855"/>
                      </a:lnTo>
                      <a:lnTo>
                        <a:pt x="4855" y="4855"/>
                      </a:lnTo>
                      <a:lnTo>
                        <a:pt x="4855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356" name="Shape 303">
                  <a:extLst>
                    <a:ext uri="{FF2B5EF4-FFF2-40B4-BE49-F238E27FC236}">
                      <a16:creationId xmlns:a16="http://schemas.microsoft.com/office/drawing/2014/main" id="{28143D27-74E0-BC4A-B327-42E4A513F37D}"/>
                    </a:ext>
                  </a:extLst>
                </p:cNvPr>
                <p:cNvSpPr/>
                <p:nvPr/>
              </p:nvSpPr>
              <p:spPr>
                <a:xfrm>
                  <a:off x="2341300" y="3248325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1"/>
                      </a:moveTo>
                      <a:lnTo>
                        <a:pt x="0" y="4856"/>
                      </a:lnTo>
                      <a:lnTo>
                        <a:pt x="4855" y="4856"/>
                      </a:lnTo>
                      <a:lnTo>
                        <a:pt x="4855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357" name="Shape 304">
                  <a:extLst>
                    <a:ext uri="{FF2B5EF4-FFF2-40B4-BE49-F238E27FC236}">
                      <a16:creationId xmlns:a16="http://schemas.microsoft.com/office/drawing/2014/main" id="{B239CB4E-469F-104B-83AD-3201E42BBBED}"/>
                    </a:ext>
                  </a:extLst>
                </p:cNvPr>
                <p:cNvSpPr/>
                <p:nvPr/>
              </p:nvSpPr>
              <p:spPr>
                <a:xfrm>
                  <a:off x="2341300" y="3398850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0"/>
                      </a:moveTo>
                      <a:lnTo>
                        <a:pt x="0" y="4855"/>
                      </a:lnTo>
                      <a:lnTo>
                        <a:pt x="4855" y="4855"/>
                      </a:lnTo>
                      <a:lnTo>
                        <a:pt x="4855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358" name="Shape 305">
                  <a:extLst>
                    <a:ext uri="{FF2B5EF4-FFF2-40B4-BE49-F238E27FC236}">
                      <a16:creationId xmlns:a16="http://schemas.microsoft.com/office/drawing/2014/main" id="{7AE7D995-350B-2849-8B10-8B84368675D1}"/>
                    </a:ext>
                  </a:extLst>
                </p:cNvPr>
                <p:cNvSpPr/>
                <p:nvPr/>
              </p:nvSpPr>
              <p:spPr>
                <a:xfrm>
                  <a:off x="2341300" y="3549350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1"/>
                      </a:moveTo>
                      <a:lnTo>
                        <a:pt x="0" y="4856"/>
                      </a:lnTo>
                      <a:lnTo>
                        <a:pt x="4855" y="4856"/>
                      </a:lnTo>
                      <a:lnTo>
                        <a:pt x="4855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359" name="Shape 306">
                  <a:extLst>
                    <a:ext uri="{FF2B5EF4-FFF2-40B4-BE49-F238E27FC236}">
                      <a16:creationId xmlns:a16="http://schemas.microsoft.com/office/drawing/2014/main" id="{9E0C6C52-C8F7-914B-8ED7-415D55F4F029}"/>
                    </a:ext>
                  </a:extLst>
                </p:cNvPr>
                <p:cNvSpPr/>
                <p:nvPr/>
              </p:nvSpPr>
              <p:spPr>
                <a:xfrm>
                  <a:off x="2341300" y="3850375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0"/>
                      </a:moveTo>
                      <a:lnTo>
                        <a:pt x="0" y="4856"/>
                      </a:lnTo>
                      <a:lnTo>
                        <a:pt x="4855" y="4856"/>
                      </a:lnTo>
                      <a:lnTo>
                        <a:pt x="4855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360" name="Shape 307">
                  <a:extLst>
                    <a:ext uri="{FF2B5EF4-FFF2-40B4-BE49-F238E27FC236}">
                      <a16:creationId xmlns:a16="http://schemas.microsoft.com/office/drawing/2014/main" id="{CC33617A-C22A-D644-86FF-26E76F876D37}"/>
                    </a:ext>
                  </a:extLst>
                </p:cNvPr>
                <p:cNvSpPr/>
                <p:nvPr/>
              </p:nvSpPr>
              <p:spPr>
                <a:xfrm>
                  <a:off x="2341300" y="4151400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0"/>
                      </a:moveTo>
                      <a:lnTo>
                        <a:pt x="0" y="4856"/>
                      </a:lnTo>
                      <a:lnTo>
                        <a:pt x="4855" y="4856"/>
                      </a:lnTo>
                      <a:lnTo>
                        <a:pt x="4855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361" name="Shape 308">
                  <a:extLst>
                    <a:ext uri="{FF2B5EF4-FFF2-40B4-BE49-F238E27FC236}">
                      <a16:creationId xmlns:a16="http://schemas.microsoft.com/office/drawing/2014/main" id="{D0C5AFCC-B9B4-D543-99E1-56F5DBA3F382}"/>
                    </a:ext>
                  </a:extLst>
                </p:cNvPr>
                <p:cNvSpPr/>
                <p:nvPr/>
              </p:nvSpPr>
              <p:spPr>
                <a:xfrm>
                  <a:off x="2341300" y="4301900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1"/>
                      </a:moveTo>
                      <a:lnTo>
                        <a:pt x="0" y="4856"/>
                      </a:lnTo>
                      <a:lnTo>
                        <a:pt x="4855" y="4856"/>
                      </a:lnTo>
                      <a:lnTo>
                        <a:pt x="4855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362" name="Shape 309">
                  <a:extLst>
                    <a:ext uri="{FF2B5EF4-FFF2-40B4-BE49-F238E27FC236}">
                      <a16:creationId xmlns:a16="http://schemas.microsoft.com/office/drawing/2014/main" id="{C891CD7D-89E1-6B49-B7E1-B0E0492F48D2}"/>
                    </a:ext>
                  </a:extLst>
                </p:cNvPr>
                <p:cNvSpPr/>
                <p:nvPr/>
              </p:nvSpPr>
              <p:spPr>
                <a:xfrm>
                  <a:off x="2341300" y="4452425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0"/>
                      </a:moveTo>
                      <a:lnTo>
                        <a:pt x="0" y="4855"/>
                      </a:lnTo>
                      <a:lnTo>
                        <a:pt x="4855" y="4855"/>
                      </a:lnTo>
                      <a:lnTo>
                        <a:pt x="4855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363" name="Shape 310">
                  <a:extLst>
                    <a:ext uri="{FF2B5EF4-FFF2-40B4-BE49-F238E27FC236}">
                      <a16:creationId xmlns:a16="http://schemas.microsoft.com/office/drawing/2014/main" id="{1CBF7C44-228C-404D-9C57-00F7DAA58E49}"/>
                    </a:ext>
                  </a:extLst>
                </p:cNvPr>
                <p:cNvSpPr/>
                <p:nvPr/>
              </p:nvSpPr>
              <p:spPr>
                <a:xfrm>
                  <a:off x="2341300" y="4602925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1"/>
                      </a:moveTo>
                      <a:lnTo>
                        <a:pt x="0" y="4856"/>
                      </a:lnTo>
                      <a:lnTo>
                        <a:pt x="4855" y="4856"/>
                      </a:lnTo>
                      <a:lnTo>
                        <a:pt x="4855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364" name="Shape 311">
                  <a:extLst>
                    <a:ext uri="{FF2B5EF4-FFF2-40B4-BE49-F238E27FC236}">
                      <a16:creationId xmlns:a16="http://schemas.microsoft.com/office/drawing/2014/main" id="{A278A04F-736A-7A49-B9BC-FE073E958206}"/>
                    </a:ext>
                  </a:extLst>
                </p:cNvPr>
                <p:cNvSpPr/>
                <p:nvPr/>
              </p:nvSpPr>
              <p:spPr>
                <a:xfrm>
                  <a:off x="2341300" y="4903950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1"/>
                      </a:moveTo>
                      <a:lnTo>
                        <a:pt x="0" y="4856"/>
                      </a:lnTo>
                      <a:lnTo>
                        <a:pt x="4855" y="4856"/>
                      </a:lnTo>
                      <a:lnTo>
                        <a:pt x="4855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365" name="Shape 312">
                  <a:extLst>
                    <a:ext uri="{FF2B5EF4-FFF2-40B4-BE49-F238E27FC236}">
                      <a16:creationId xmlns:a16="http://schemas.microsoft.com/office/drawing/2014/main" id="{CAA0907D-01B0-404C-AB93-CF1A8DCE97B2}"/>
                    </a:ext>
                  </a:extLst>
                </p:cNvPr>
                <p:cNvSpPr/>
                <p:nvPr/>
              </p:nvSpPr>
              <p:spPr>
                <a:xfrm>
                  <a:off x="2341300" y="5054450"/>
                  <a:ext cx="121400" cy="1214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7" extrusionOk="0">
                      <a:moveTo>
                        <a:pt x="0" y="1"/>
                      </a:moveTo>
                      <a:lnTo>
                        <a:pt x="0" y="4856"/>
                      </a:lnTo>
                      <a:lnTo>
                        <a:pt x="4855" y="4856"/>
                      </a:lnTo>
                      <a:lnTo>
                        <a:pt x="4855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366" name="Shape 313">
                  <a:extLst>
                    <a:ext uri="{FF2B5EF4-FFF2-40B4-BE49-F238E27FC236}">
                      <a16:creationId xmlns:a16="http://schemas.microsoft.com/office/drawing/2014/main" id="{E1A9ADEE-E21C-D445-AB80-730C7CAE1CBF}"/>
                    </a:ext>
                  </a:extLst>
                </p:cNvPr>
                <p:cNvSpPr/>
                <p:nvPr/>
              </p:nvSpPr>
              <p:spPr>
                <a:xfrm>
                  <a:off x="2341300" y="5204975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0"/>
                      </a:moveTo>
                      <a:lnTo>
                        <a:pt x="0" y="4856"/>
                      </a:lnTo>
                      <a:lnTo>
                        <a:pt x="4855" y="4856"/>
                      </a:lnTo>
                      <a:lnTo>
                        <a:pt x="4855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367" name="Shape 314">
                  <a:extLst>
                    <a:ext uri="{FF2B5EF4-FFF2-40B4-BE49-F238E27FC236}">
                      <a16:creationId xmlns:a16="http://schemas.microsoft.com/office/drawing/2014/main" id="{BB919255-2A27-3A45-903F-A394A05B5384}"/>
                    </a:ext>
                  </a:extLst>
                </p:cNvPr>
                <p:cNvSpPr/>
                <p:nvPr/>
              </p:nvSpPr>
              <p:spPr>
                <a:xfrm>
                  <a:off x="2341300" y="5355475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1"/>
                      </a:moveTo>
                      <a:lnTo>
                        <a:pt x="0" y="4856"/>
                      </a:lnTo>
                      <a:lnTo>
                        <a:pt x="4855" y="4856"/>
                      </a:lnTo>
                      <a:lnTo>
                        <a:pt x="4855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368" name="Shape 315">
                  <a:extLst>
                    <a:ext uri="{FF2B5EF4-FFF2-40B4-BE49-F238E27FC236}">
                      <a16:creationId xmlns:a16="http://schemas.microsoft.com/office/drawing/2014/main" id="{BF85A2BF-E727-1D4F-9C63-04390A5E6205}"/>
                    </a:ext>
                  </a:extLst>
                </p:cNvPr>
                <p:cNvSpPr/>
                <p:nvPr/>
              </p:nvSpPr>
              <p:spPr>
                <a:xfrm>
                  <a:off x="2491800" y="388625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1" y="0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369" name="Shape 316">
                  <a:extLst>
                    <a:ext uri="{FF2B5EF4-FFF2-40B4-BE49-F238E27FC236}">
                      <a16:creationId xmlns:a16="http://schemas.microsoft.com/office/drawing/2014/main" id="{7A85D68E-0515-B64B-A797-B0A8EDD5252E}"/>
                    </a:ext>
                  </a:extLst>
                </p:cNvPr>
                <p:cNvSpPr/>
                <p:nvPr/>
              </p:nvSpPr>
              <p:spPr>
                <a:xfrm>
                  <a:off x="2491800" y="689650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1" y="0"/>
                      </a:moveTo>
                      <a:lnTo>
                        <a:pt x="1" y="4855"/>
                      </a:lnTo>
                      <a:lnTo>
                        <a:pt x="4856" y="4855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370" name="Shape 317">
                  <a:extLst>
                    <a:ext uri="{FF2B5EF4-FFF2-40B4-BE49-F238E27FC236}">
                      <a16:creationId xmlns:a16="http://schemas.microsoft.com/office/drawing/2014/main" id="{396BDA0A-A5C2-664E-A73C-E1C017DC27BE}"/>
                    </a:ext>
                  </a:extLst>
                </p:cNvPr>
                <p:cNvSpPr/>
                <p:nvPr/>
              </p:nvSpPr>
              <p:spPr>
                <a:xfrm>
                  <a:off x="2491800" y="840150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1" y="1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371" name="Shape 318">
                  <a:extLst>
                    <a:ext uri="{FF2B5EF4-FFF2-40B4-BE49-F238E27FC236}">
                      <a16:creationId xmlns:a16="http://schemas.microsoft.com/office/drawing/2014/main" id="{88D116EB-2C00-E345-97C0-B340D556157A}"/>
                    </a:ext>
                  </a:extLst>
                </p:cNvPr>
                <p:cNvSpPr/>
                <p:nvPr/>
              </p:nvSpPr>
              <p:spPr>
                <a:xfrm>
                  <a:off x="2491800" y="990675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1" y="0"/>
                      </a:moveTo>
                      <a:lnTo>
                        <a:pt x="1" y="4855"/>
                      </a:lnTo>
                      <a:lnTo>
                        <a:pt x="4856" y="4855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372" name="Shape 319">
                  <a:extLst>
                    <a:ext uri="{FF2B5EF4-FFF2-40B4-BE49-F238E27FC236}">
                      <a16:creationId xmlns:a16="http://schemas.microsoft.com/office/drawing/2014/main" id="{21D00C7D-4E10-0C4A-9DF8-6437367133DF}"/>
                    </a:ext>
                  </a:extLst>
                </p:cNvPr>
                <p:cNvSpPr/>
                <p:nvPr/>
              </p:nvSpPr>
              <p:spPr>
                <a:xfrm>
                  <a:off x="2491800" y="1141175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1" y="1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373" name="Shape 320">
                  <a:extLst>
                    <a:ext uri="{FF2B5EF4-FFF2-40B4-BE49-F238E27FC236}">
                      <a16:creationId xmlns:a16="http://schemas.microsoft.com/office/drawing/2014/main" id="{EE773553-3747-8043-BAB9-DD46BEF58635}"/>
                    </a:ext>
                  </a:extLst>
                </p:cNvPr>
                <p:cNvSpPr/>
                <p:nvPr/>
              </p:nvSpPr>
              <p:spPr>
                <a:xfrm>
                  <a:off x="2491800" y="1442200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1" y="0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374" name="Shape 321">
                  <a:extLst>
                    <a:ext uri="{FF2B5EF4-FFF2-40B4-BE49-F238E27FC236}">
                      <a16:creationId xmlns:a16="http://schemas.microsoft.com/office/drawing/2014/main" id="{6ECA8698-CEFF-2443-8A49-CAD3B2889757}"/>
                    </a:ext>
                  </a:extLst>
                </p:cNvPr>
                <p:cNvSpPr/>
                <p:nvPr/>
              </p:nvSpPr>
              <p:spPr>
                <a:xfrm>
                  <a:off x="2491800" y="1743225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1" y="0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375" name="Shape 322">
                  <a:extLst>
                    <a:ext uri="{FF2B5EF4-FFF2-40B4-BE49-F238E27FC236}">
                      <a16:creationId xmlns:a16="http://schemas.microsoft.com/office/drawing/2014/main" id="{76A74166-8349-0141-AD20-3B14C929EB8E}"/>
                    </a:ext>
                  </a:extLst>
                </p:cNvPr>
                <p:cNvSpPr/>
                <p:nvPr/>
              </p:nvSpPr>
              <p:spPr>
                <a:xfrm>
                  <a:off x="2491800" y="1893725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1" y="1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376" name="Shape 323">
                  <a:extLst>
                    <a:ext uri="{FF2B5EF4-FFF2-40B4-BE49-F238E27FC236}">
                      <a16:creationId xmlns:a16="http://schemas.microsoft.com/office/drawing/2014/main" id="{B2F10DBA-123D-5B4D-B2AB-E13F702283E5}"/>
                    </a:ext>
                  </a:extLst>
                </p:cNvPr>
                <p:cNvSpPr/>
                <p:nvPr/>
              </p:nvSpPr>
              <p:spPr>
                <a:xfrm>
                  <a:off x="2491800" y="2044250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1" y="0"/>
                      </a:moveTo>
                      <a:lnTo>
                        <a:pt x="1" y="4855"/>
                      </a:lnTo>
                      <a:lnTo>
                        <a:pt x="4856" y="4855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377" name="Shape 324">
                  <a:extLst>
                    <a:ext uri="{FF2B5EF4-FFF2-40B4-BE49-F238E27FC236}">
                      <a16:creationId xmlns:a16="http://schemas.microsoft.com/office/drawing/2014/main" id="{85988C01-543F-AA46-B0B6-1B188694060B}"/>
                    </a:ext>
                  </a:extLst>
                </p:cNvPr>
                <p:cNvSpPr/>
                <p:nvPr/>
              </p:nvSpPr>
              <p:spPr>
                <a:xfrm>
                  <a:off x="2491800" y="2345275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1" y="0"/>
                      </a:moveTo>
                      <a:lnTo>
                        <a:pt x="1" y="4855"/>
                      </a:lnTo>
                      <a:lnTo>
                        <a:pt x="4856" y="4855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378" name="Shape 325">
                  <a:extLst>
                    <a:ext uri="{FF2B5EF4-FFF2-40B4-BE49-F238E27FC236}">
                      <a16:creationId xmlns:a16="http://schemas.microsoft.com/office/drawing/2014/main" id="{5157130B-D473-C04F-8B73-1DDF5265E675}"/>
                    </a:ext>
                  </a:extLst>
                </p:cNvPr>
                <p:cNvSpPr/>
                <p:nvPr/>
              </p:nvSpPr>
              <p:spPr>
                <a:xfrm>
                  <a:off x="2491800" y="2495775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1" y="1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379" name="Shape 326">
                  <a:extLst>
                    <a:ext uri="{FF2B5EF4-FFF2-40B4-BE49-F238E27FC236}">
                      <a16:creationId xmlns:a16="http://schemas.microsoft.com/office/drawing/2014/main" id="{CFD30AED-20D6-5845-8363-94A9774DA441}"/>
                    </a:ext>
                  </a:extLst>
                </p:cNvPr>
                <p:cNvSpPr/>
                <p:nvPr/>
              </p:nvSpPr>
              <p:spPr>
                <a:xfrm>
                  <a:off x="2491800" y="2646275"/>
                  <a:ext cx="121400" cy="1214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7" extrusionOk="0">
                      <a:moveTo>
                        <a:pt x="1" y="1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380" name="Shape 327">
                  <a:extLst>
                    <a:ext uri="{FF2B5EF4-FFF2-40B4-BE49-F238E27FC236}">
                      <a16:creationId xmlns:a16="http://schemas.microsoft.com/office/drawing/2014/main" id="{B991912A-0C97-584F-B3AF-B60768B6007C}"/>
                    </a:ext>
                  </a:extLst>
                </p:cNvPr>
                <p:cNvSpPr/>
                <p:nvPr/>
              </p:nvSpPr>
              <p:spPr>
                <a:xfrm>
                  <a:off x="2491800" y="2796800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1" y="0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381" name="Shape 328">
                  <a:extLst>
                    <a:ext uri="{FF2B5EF4-FFF2-40B4-BE49-F238E27FC236}">
                      <a16:creationId xmlns:a16="http://schemas.microsoft.com/office/drawing/2014/main" id="{9206BBEC-FD68-964F-8D86-720D9C30B002}"/>
                    </a:ext>
                  </a:extLst>
                </p:cNvPr>
                <p:cNvSpPr/>
                <p:nvPr/>
              </p:nvSpPr>
              <p:spPr>
                <a:xfrm>
                  <a:off x="2491800" y="2947300"/>
                  <a:ext cx="121400" cy="1214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7" extrusionOk="0">
                      <a:moveTo>
                        <a:pt x="1" y="1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382" name="Shape 329">
                  <a:extLst>
                    <a:ext uri="{FF2B5EF4-FFF2-40B4-BE49-F238E27FC236}">
                      <a16:creationId xmlns:a16="http://schemas.microsoft.com/office/drawing/2014/main" id="{16286601-8AD9-7046-996A-895E6B81D880}"/>
                    </a:ext>
                  </a:extLst>
                </p:cNvPr>
                <p:cNvSpPr/>
                <p:nvPr/>
              </p:nvSpPr>
              <p:spPr>
                <a:xfrm>
                  <a:off x="2491800" y="3097825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1" y="0"/>
                      </a:moveTo>
                      <a:lnTo>
                        <a:pt x="1" y="4855"/>
                      </a:lnTo>
                      <a:lnTo>
                        <a:pt x="4856" y="4855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383" name="Shape 330">
                  <a:extLst>
                    <a:ext uri="{FF2B5EF4-FFF2-40B4-BE49-F238E27FC236}">
                      <a16:creationId xmlns:a16="http://schemas.microsoft.com/office/drawing/2014/main" id="{F0DF8C7B-6BCC-4148-97A2-0330540AA992}"/>
                    </a:ext>
                  </a:extLst>
                </p:cNvPr>
                <p:cNvSpPr/>
                <p:nvPr/>
              </p:nvSpPr>
              <p:spPr>
                <a:xfrm>
                  <a:off x="2491800" y="3248325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1" y="1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384" name="Shape 331">
                  <a:extLst>
                    <a:ext uri="{FF2B5EF4-FFF2-40B4-BE49-F238E27FC236}">
                      <a16:creationId xmlns:a16="http://schemas.microsoft.com/office/drawing/2014/main" id="{AA1CF0CC-8161-BC43-9343-4869CEB214C3}"/>
                    </a:ext>
                  </a:extLst>
                </p:cNvPr>
                <p:cNvSpPr/>
                <p:nvPr/>
              </p:nvSpPr>
              <p:spPr>
                <a:xfrm>
                  <a:off x="2491800" y="3549350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1" y="1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385" name="Shape 332">
                  <a:extLst>
                    <a:ext uri="{FF2B5EF4-FFF2-40B4-BE49-F238E27FC236}">
                      <a16:creationId xmlns:a16="http://schemas.microsoft.com/office/drawing/2014/main" id="{015C2EDD-AE60-D542-99CE-5F44E811901F}"/>
                    </a:ext>
                  </a:extLst>
                </p:cNvPr>
                <p:cNvSpPr/>
                <p:nvPr/>
              </p:nvSpPr>
              <p:spPr>
                <a:xfrm>
                  <a:off x="2491800" y="3850375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1" y="0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386" name="Shape 333">
                  <a:extLst>
                    <a:ext uri="{FF2B5EF4-FFF2-40B4-BE49-F238E27FC236}">
                      <a16:creationId xmlns:a16="http://schemas.microsoft.com/office/drawing/2014/main" id="{DBB57FDA-5708-7644-B724-6D9E21E7A669}"/>
                    </a:ext>
                  </a:extLst>
                </p:cNvPr>
                <p:cNvSpPr/>
                <p:nvPr/>
              </p:nvSpPr>
              <p:spPr>
                <a:xfrm>
                  <a:off x="2491800" y="4000875"/>
                  <a:ext cx="121400" cy="1214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7" extrusionOk="0">
                      <a:moveTo>
                        <a:pt x="1" y="1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387" name="Shape 334">
                  <a:extLst>
                    <a:ext uri="{FF2B5EF4-FFF2-40B4-BE49-F238E27FC236}">
                      <a16:creationId xmlns:a16="http://schemas.microsoft.com/office/drawing/2014/main" id="{21187D89-01C1-7740-9939-BBF0C6081F86}"/>
                    </a:ext>
                  </a:extLst>
                </p:cNvPr>
                <p:cNvSpPr/>
                <p:nvPr/>
              </p:nvSpPr>
              <p:spPr>
                <a:xfrm>
                  <a:off x="2491800" y="4151400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1" y="0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388" name="Shape 335">
                  <a:extLst>
                    <a:ext uri="{FF2B5EF4-FFF2-40B4-BE49-F238E27FC236}">
                      <a16:creationId xmlns:a16="http://schemas.microsoft.com/office/drawing/2014/main" id="{81DDBCDB-067D-614E-8423-B0222437D285}"/>
                    </a:ext>
                  </a:extLst>
                </p:cNvPr>
                <p:cNvSpPr/>
                <p:nvPr/>
              </p:nvSpPr>
              <p:spPr>
                <a:xfrm>
                  <a:off x="2491800" y="4301900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1" y="1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389" name="Shape 336">
                  <a:extLst>
                    <a:ext uri="{FF2B5EF4-FFF2-40B4-BE49-F238E27FC236}">
                      <a16:creationId xmlns:a16="http://schemas.microsoft.com/office/drawing/2014/main" id="{8FAC72D0-23B6-7142-BEC9-99EF29E0270F}"/>
                    </a:ext>
                  </a:extLst>
                </p:cNvPr>
                <p:cNvSpPr/>
                <p:nvPr/>
              </p:nvSpPr>
              <p:spPr>
                <a:xfrm>
                  <a:off x="2491800" y="4602925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1" y="1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390" name="Shape 337">
                  <a:extLst>
                    <a:ext uri="{FF2B5EF4-FFF2-40B4-BE49-F238E27FC236}">
                      <a16:creationId xmlns:a16="http://schemas.microsoft.com/office/drawing/2014/main" id="{1077C02E-C150-714A-8ACB-7800A664FB4A}"/>
                    </a:ext>
                  </a:extLst>
                </p:cNvPr>
                <p:cNvSpPr/>
                <p:nvPr/>
              </p:nvSpPr>
              <p:spPr>
                <a:xfrm>
                  <a:off x="2491800" y="4753450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1" y="0"/>
                      </a:moveTo>
                      <a:lnTo>
                        <a:pt x="1" y="4855"/>
                      </a:lnTo>
                      <a:lnTo>
                        <a:pt x="4856" y="4855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391" name="Shape 338">
                  <a:extLst>
                    <a:ext uri="{FF2B5EF4-FFF2-40B4-BE49-F238E27FC236}">
                      <a16:creationId xmlns:a16="http://schemas.microsoft.com/office/drawing/2014/main" id="{797303B6-5558-B541-8FC1-09430BEF3FC1}"/>
                    </a:ext>
                  </a:extLst>
                </p:cNvPr>
                <p:cNvSpPr/>
                <p:nvPr/>
              </p:nvSpPr>
              <p:spPr>
                <a:xfrm>
                  <a:off x="2491800" y="5054450"/>
                  <a:ext cx="121400" cy="1214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7" extrusionOk="0">
                      <a:moveTo>
                        <a:pt x="1" y="1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392" name="Shape 339">
                  <a:extLst>
                    <a:ext uri="{FF2B5EF4-FFF2-40B4-BE49-F238E27FC236}">
                      <a16:creationId xmlns:a16="http://schemas.microsoft.com/office/drawing/2014/main" id="{BDB5D211-AEC9-1C4F-A5D4-9FC41EDED978}"/>
                    </a:ext>
                  </a:extLst>
                </p:cNvPr>
                <p:cNvSpPr/>
                <p:nvPr/>
              </p:nvSpPr>
              <p:spPr>
                <a:xfrm>
                  <a:off x="2491800" y="5355475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1" y="1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393" name="Shape 340">
                  <a:extLst>
                    <a:ext uri="{FF2B5EF4-FFF2-40B4-BE49-F238E27FC236}">
                      <a16:creationId xmlns:a16="http://schemas.microsoft.com/office/drawing/2014/main" id="{95F655E1-8B63-5F4F-BC05-ECF5CF92EB57}"/>
                    </a:ext>
                  </a:extLst>
                </p:cNvPr>
                <p:cNvSpPr/>
                <p:nvPr/>
              </p:nvSpPr>
              <p:spPr>
                <a:xfrm>
                  <a:off x="2642325" y="539125"/>
                  <a:ext cx="121400" cy="1214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7" extrusionOk="0">
                      <a:moveTo>
                        <a:pt x="0" y="1"/>
                      </a:moveTo>
                      <a:lnTo>
                        <a:pt x="0" y="4856"/>
                      </a:lnTo>
                      <a:lnTo>
                        <a:pt x="4855" y="4856"/>
                      </a:lnTo>
                      <a:lnTo>
                        <a:pt x="4855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394" name="Shape 341">
                  <a:extLst>
                    <a:ext uri="{FF2B5EF4-FFF2-40B4-BE49-F238E27FC236}">
                      <a16:creationId xmlns:a16="http://schemas.microsoft.com/office/drawing/2014/main" id="{4A13221D-3407-AD48-BCEF-11D2566850AC}"/>
                    </a:ext>
                  </a:extLst>
                </p:cNvPr>
                <p:cNvSpPr/>
                <p:nvPr/>
              </p:nvSpPr>
              <p:spPr>
                <a:xfrm>
                  <a:off x="2642325" y="990675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0"/>
                      </a:moveTo>
                      <a:lnTo>
                        <a:pt x="0" y="4855"/>
                      </a:lnTo>
                      <a:lnTo>
                        <a:pt x="4855" y="4855"/>
                      </a:lnTo>
                      <a:lnTo>
                        <a:pt x="4855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395" name="Shape 342">
                  <a:extLst>
                    <a:ext uri="{FF2B5EF4-FFF2-40B4-BE49-F238E27FC236}">
                      <a16:creationId xmlns:a16="http://schemas.microsoft.com/office/drawing/2014/main" id="{B354B112-57C9-6F4C-B694-A613EFD2FA56}"/>
                    </a:ext>
                  </a:extLst>
                </p:cNvPr>
                <p:cNvSpPr/>
                <p:nvPr/>
              </p:nvSpPr>
              <p:spPr>
                <a:xfrm>
                  <a:off x="2642325" y="1141175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1"/>
                      </a:moveTo>
                      <a:lnTo>
                        <a:pt x="0" y="4856"/>
                      </a:lnTo>
                      <a:lnTo>
                        <a:pt x="4855" y="4856"/>
                      </a:lnTo>
                      <a:lnTo>
                        <a:pt x="4855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396" name="Shape 343">
                  <a:extLst>
                    <a:ext uri="{FF2B5EF4-FFF2-40B4-BE49-F238E27FC236}">
                      <a16:creationId xmlns:a16="http://schemas.microsoft.com/office/drawing/2014/main" id="{FE3DAF8B-61CE-A247-B303-8CBEDA5E087A}"/>
                    </a:ext>
                  </a:extLst>
                </p:cNvPr>
                <p:cNvSpPr/>
                <p:nvPr/>
              </p:nvSpPr>
              <p:spPr>
                <a:xfrm>
                  <a:off x="2642325" y="1291700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0"/>
                      </a:moveTo>
                      <a:lnTo>
                        <a:pt x="0" y="4855"/>
                      </a:lnTo>
                      <a:lnTo>
                        <a:pt x="4855" y="4855"/>
                      </a:lnTo>
                      <a:lnTo>
                        <a:pt x="4855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397" name="Shape 344">
                  <a:extLst>
                    <a:ext uri="{FF2B5EF4-FFF2-40B4-BE49-F238E27FC236}">
                      <a16:creationId xmlns:a16="http://schemas.microsoft.com/office/drawing/2014/main" id="{4F2E2CFA-1DD9-D34C-9572-036F151744C4}"/>
                    </a:ext>
                  </a:extLst>
                </p:cNvPr>
                <p:cNvSpPr/>
                <p:nvPr/>
              </p:nvSpPr>
              <p:spPr>
                <a:xfrm>
                  <a:off x="2642325" y="1592700"/>
                  <a:ext cx="121400" cy="1214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7" extrusionOk="0">
                      <a:moveTo>
                        <a:pt x="0" y="1"/>
                      </a:moveTo>
                      <a:lnTo>
                        <a:pt x="0" y="4856"/>
                      </a:lnTo>
                      <a:lnTo>
                        <a:pt x="4855" y="4856"/>
                      </a:lnTo>
                      <a:lnTo>
                        <a:pt x="4855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398" name="Shape 345">
                  <a:extLst>
                    <a:ext uri="{FF2B5EF4-FFF2-40B4-BE49-F238E27FC236}">
                      <a16:creationId xmlns:a16="http://schemas.microsoft.com/office/drawing/2014/main" id="{1FD65373-DD5F-5E4A-8080-1117669DEDE7}"/>
                    </a:ext>
                  </a:extLst>
                </p:cNvPr>
                <p:cNvSpPr/>
                <p:nvPr/>
              </p:nvSpPr>
              <p:spPr>
                <a:xfrm>
                  <a:off x="2642325" y="1893725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1"/>
                      </a:moveTo>
                      <a:lnTo>
                        <a:pt x="0" y="4856"/>
                      </a:lnTo>
                      <a:lnTo>
                        <a:pt x="4855" y="4856"/>
                      </a:lnTo>
                      <a:lnTo>
                        <a:pt x="4855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399" name="Shape 346">
                  <a:extLst>
                    <a:ext uri="{FF2B5EF4-FFF2-40B4-BE49-F238E27FC236}">
                      <a16:creationId xmlns:a16="http://schemas.microsoft.com/office/drawing/2014/main" id="{216BAA1C-9C03-0E48-8E54-0B7FDD544BF6}"/>
                    </a:ext>
                  </a:extLst>
                </p:cNvPr>
                <p:cNvSpPr/>
                <p:nvPr/>
              </p:nvSpPr>
              <p:spPr>
                <a:xfrm>
                  <a:off x="2642325" y="2044250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0"/>
                      </a:moveTo>
                      <a:lnTo>
                        <a:pt x="0" y="4855"/>
                      </a:lnTo>
                      <a:lnTo>
                        <a:pt x="4855" y="4855"/>
                      </a:lnTo>
                      <a:lnTo>
                        <a:pt x="4855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400" name="Shape 347">
                  <a:extLst>
                    <a:ext uri="{FF2B5EF4-FFF2-40B4-BE49-F238E27FC236}">
                      <a16:creationId xmlns:a16="http://schemas.microsoft.com/office/drawing/2014/main" id="{B218E1BA-6EF6-504A-9AE6-87D03882EB03}"/>
                    </a:ext>
                  </a:extLst>
                </p:cNvPr>
                <p:cNvSpPr/>
                <p:nvPr/>
              </p:nvSpPr>
              <p:spPr>
                <a:xfrm>
                  <a:off x="2642325" y="2194750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1"/>
                      </a:moveTo>
                      <a:lnTo>
                        <a:pt x="0" y="4856"/>
                      </a:lnTo>
                      <a:lnTo>
                        <a:pt x="4855" y="4856"/>
                      </a:lnTo>
                      <a:lnTo>
                        <a:pt x="4855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401" name="Shape 348">
                  <a:extLst>
                    <a:ext uri="{FF2B5EF4-FFF2-40B4-BE49-F238E27FC236}">
                      <a16:creationId xmlns:a16="http://schemas.microsoft.com/office/drawing/2014/main" id="{BD3EB55A-24A4-3340-B3BD-06E20BE98019}"/>
                    </a:ext>
                  </a:extLst>
                </p:cNvPr>
                <p:cNvSpPr/>
                <p:nvPr/>
              </p:nvSpPr>
              <p:spPr>
                <a:xfrm>
                  <a:off x="2642325" y="2495775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1"/>
                      </a:moveTo>
                      <a:lnTo>
                        <a:pt x="0" y="4856"/>
                      </a:lnTo>
                      <a:lnTo>
                        <a:pt x="4855" y="4856"/>
                      </a:lnTo>
                      <a:lnTo>
                        <a:pt x="4855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402" name="Shape 349">
                  <a:extLst>
                    <a:ext uri="{FF2B5EF4-FFF2-40B4-BE49-F238E27FC236}">
                      <a16:creationId xmlns:a16="http://schemas.microsoft.com/office/drawing/2014/main" id="{0254FA08-0137-F042-8307-D7C3E6247B9A}"/>
                    </a:ext>
                  </a:extLst>
                </p:cNvPr>
                <p:cNvSpPr/>
                <p:nvPr/>
              </p:nvSpPr>
              <p:spPr>
                <a:xfrm>
                  <a:off x="2642325" y="2796800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0"/>
                      </a:moveTo>
                      <a:lnTo>
                        <a:pt x="0" y="4856"/>
                      </a:lnTo>
                      <a:lnTo>
                        <a:pt x="4855" y="4856"/>
                      </a:lnTo>
                      <a:lnTo>
                        <a:pt x="4855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403" name="Shape 350">
                  <a:extLst>
                    <a:ext uri="{FF2B5EF4-FFF2-40B4-BE49-F238E27FC236}">
                      <a16:creationId xmlns:a16="http://schemas.microsoft.com/office/drawing/2014/main" id="{DB8503F1-7B64-A940-B826-3D1F6876762F}"/>
                    </a:ext>
                  </a:extLst>
                </p:cNvPr>
                <p:cNvSpPr/>
                <p:nvPr/>
              </p:nvSpPr>
              <p:spPr>
                <a:xfrm>
                  <a:off x="2642325" y="3097825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0"/>
                      </a:moveTo>
                      <a:lnTo>
                        <a:pt x="0" y="4855"/>
                      </a:lnTo>
                      <a:lnTo>
                        <a:pt x="4855" y="4855"/>
                      </a:lnTo>
                      <a:lnTo>
                        <a:pt x="4855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404" name="Shape 351">
                  <a:extLst>
                    <a:ext uri="{FF2B5EF4-FFF2-40B4-BE49-F238E27FC236}">
                      <a16:creationId xmlns:a16="http://schemas.microsoft.com/office/drawing/2014/main" id="{B841B1AA-0231-D245-8D08-1210EC82A324}"/>
                    </a:ext>
                  </a:extLst>
                </p:cNvPr>
                <p:cNvSpPr/>
                <p:nvPr/>
              </p:nvSpPr>
              <p:spPr>
                <a:xfrm>
                  <a:off x="2642325" y="3398850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0"/>
                      </a:moveTo>
                      <a:lnTo>
                        <a:pt x="0" y="4855"/>
                      </a:lnTo>
                      <a:lnTo>
                        <a:pt x="4855" y="4855"/>
                      </a:lnTo>
                      <a:lnTo>
                        <a:pt x="4855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405" name="Shape 352">
                  <a:extLst>
                    <a:ext uri="{FF2B5EF4-FFF2-40B4-BE49-F238E27FC236}">
                      <a16:creationId xmlns:a16="http://schemas.microsoft.com/office/drawing/2014/main" id="{F4987112-8BBB-C245-8639-BF2A263032A4}"/>
                    </a:ext>
                  </a:extLst>
                </p:cNvPr>
                <p:cNvSpPr/>
                <p:nvPr/>
              </p:nvSpPr>
              <p:spPr>
                <a:xfrm>
                  <a:off x="2642325" y="3549350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1"/>
                      </a:moveTo>
                      <a:lnTo>
                        <a:pt x="0" y="4856"/>
                      </a:lnTo>
                      <a:lnTo>
                        <a:pt x="4855" y="4856"/>
                      </a:lnTo>
                      <a:lnTo>
                        <a:pt x="4855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406" name="Shape 353">
                  <a:extLst>
                    <a:ext uri="{FF2B5EF4-FFF2-40B4-BE49-F238E27FC236}">
                      <a16:creationId xmlns:a16="http://schemas.microsoft.com/office/drawing/2014/main" id="{E2E35C9C-D386-0949-BD3C-01B328E521BD}"/>
                    </a:ext>
                  </a:extLst>
                </p:cNvPr>
                <p:cNvSpPr/>
                <p:nvPr/>
              </p:nvSpPr>
              <p:spPr>
                <a:xfrm>
                  <a:off x="2642325" y="4000875"/>
                  <a:ext cx="121400" cy="1214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7" extrusionOk="0">
                      <a:moveTo>
                        <a:pt x="0" y="1"/>
                      </a:moveTo>
                      <a:lnTo>
                        <a:pt x="0" y="4856"/>
                      </a:lnTo>
                      <a:lnTo>
                        <a:pt x="4855" y="4856"/>
                      </a:lnTo>
                      <a:lnTo>
                        <a:pt x="4855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407" name="Shape 354">
                  <a:extLst>
                    <a:ext uri="{FF2B5EF4-FFF2-40B4-BE49-F238E27FC236}">
                      <a16:creationId xmlns:a16="http://schemas.microsoft.com/office/drawing/2014/main" id="{CBF0536A-903C-2042-BBAA-3825672DAD36}"/>
                    </a:ext>
                  </a:extLst>
                </p:cNvPr>
                <p:cNvSpPr/>
                <p:nvPr/>
              </p:nvSpPr>
              <p:spPr>
                <a:xfrm>
                  <a:off x="2642325" y="4151400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0"/>
                      </a:moveTo>
                      <a:lnTo>
                        <a:pt x="0" y="4856"/>
                      </a:lnTo>
                      <a:lnTo>
                        <a:pt x="4855" y="4856"/>
                      </a:lnTo>
                      <a:lnTo>
                        <a:pt x="4855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408" name="Shape 355">
                  <a:extLst>
                    <a:ext uri="{FF2B5EF4-FFF2-40B4-BE49-F238E27FC236}">
                      <a16:creationId xmlns:a16="http://schemas.microsoft.com/office/drawing/2014/main" id="{D7C7BF31-FB46-A249-992E-6507BD7CB16B}"/>
                    </a:ext>
                  </a:extLst>
                </p:cNvPr>
                <p:cNvSpPr/>
                <p:nvPr/>
              </p:nvSpPr>
              <p:spPr>
                <a:xfrm>
                  <a:off x="2642325" y="4301900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1"/>
                      </a:moveTo>
                      <a:lnTo>
                        <a:pt x="0" y="4856"/>
                      </a:lnTo>
                      <a:lnTo>
                        <a:pt x="4855" y="4856"/>
                      </a:lnTo>
                      <a:lnTo>
                        <a:pt x="4855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409" name="Shape 356">
                  <a:extLst>
                    <a:ext uri="{FF2B5EF4-FFF2-40B4-BE49-F238E27FC236}">
                      <a16:creationId xmlns:a16="http://schemas.microsoft.com/office/drawing/2014/main" id="{E9AB5E36-FE4E-2244-AA8F-421140C25350}"/>
                    </a:ext>
                  </a:extLst>
                </p:cNvPr>
                <p:cNvSpPr/>
                <p:nvPr/>
              </p:nvSpPr>
              <p:spPr>
                <a:xfrm>
                  <a:off x="2642325" y="4452425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0"/>
                      </a:moveTo>
                      <a:lnTo>
                        <a:pt x="0" y="4855"/>
                      </a:lnTo>
                      <a:lnTo>
                        <a:pt x="4855" y="4855"/>
                      </a:lnTo>
                      <a:lnTo>
                        <a:pt x="4855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410" name="Shape 357">
                  <a:extLst>
                    <a:ext uri="{FF2B5EF4-FFF2-40B4-BE49-F238E27FC236}">
                      <a16:creationId xmlns:a16="http://schemas.microsoft.com/office/drawing/2014/main" id="{082065CF-E4F3-C345-8C3C-FEE2D7C2C998}"/>
                    </a:ext>
                  </a:extLst>
                </p:cNvPr>
                <p:cNvSpPr/>
                <p:nvPr/>
              </p:nvSpPr>
              <p:spPr>
                <a:xfrm>
                  <a:off x="2642325" y="4602925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1"/>
                      </a:moveTo>
                      <a:lnTo>
                        <a:pt x="0" y="4856"/>
                      </a:lnTo>
                      <a:lnTo>
                        <a:pt x="4855" y="4856"/>
                      </a:lnTo>
                      <a:lnTo>
                        <a:pt x="4855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411" name="Shape 358">
                  <a:extLst>
                    <a:ext uri="{FF2B5EF4-FFF2-40B4-BE49-F238E27FC236}">
                      <a16:creationId xmlns:a16="http://schemas.microsoft.com/office/drawing/2014/main" id="{40B0A1DB-DCDB-3847-AC01-D9ABCCD33B26}"/>
                    </a:ext>
                  </a:extLst>
                </p:cNvPr>
                <p:cNvSpPr/>
                <p:nvPr/>
              </p:nvSpPr>
              <p:spPr>
                <a:xfrm>
                  <a:off x="2642325" y="4903950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1"/>
                      </a:moveTo>
                      <a:lnTo>
                        <a:pt x="0" y="4856"/>
                      </a:lnTo>
                      <a:lnTo>
                        <a:pt x="4855" y="4856"/>
                      </a:lnTo>
                      <a:lnTo>
                        <a:pt x="4855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412" name="Shape 359">
                  <a:extLst>
                    <a:ext uri="{FF2B5EF4-FFF2-40B4-BE49-F238E27FC236}">
                      <a16:creationId xmlns:a16="http://schemas.microsoft.com/office/drawing/2014/main" id="{71FE3396-5BAB-F04A-B446-1FF562A1AA11}"/>
                    </a:ext>
                  </a:extLst>
                </p:cNvPr>
                <p:cNvSpPr/>
                <p:nvPr/>
              </p:nvSpPr>
              <p:spPr>
                <a:xfrm>
                  <a:off x="2642325" y="5054450"/>
                  <a:ext cx="121400" cy="1214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7" extrusionOk="0">
                      <a:moveTo>
                        <a:pt x="0" y="1"/>
                      </a:moveTo>
                      <a:lnTo>
                        <a:pt x="0" y="4856"/>
                      </a:lnTo>
                      <a:lnTo>
                        <a:pt x="4855" y="4856"/>
                      </a:lnTo>
                      <a:lnTo>
                        <a:pt x="4855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413" name="Shape 360">
                  <a:extLst>
                    <a:ext uri="{FF2B5EF4-FFF2-40B4-BE49-F238E27FC236}">
                      <a16:creationId xmlns:a16="http://schemas.microsoft.com/office/drawing/2014/main" id="{9369066E-8A4F-F440-B0F8-7B591277071B}"/>
                    </a:ext>
                  </a:extLst>
                </p:cNvPr>
                <p:cNvSpPr/>
                <p:nvPr/>
              </p:nvSpPr>
              <p:spPr>
                <a:xfrm>
                  <a:off x="2792825" y="238125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1" y="0"/>
                      </a:moveTo>
                      <a:lnTo>
                        <a:pt x="1" y="4855"/>
                      </a:lnTo>
                      <a:lnTo>
                        <a:pt x="4856" y="4855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414" name="Shape 361">
                  <a:extLst>
                    <a:ext uri="{FF2B5EF4-FFF2-40B4-BE49-F238E27FC236}">
                      <a16:creationId xmlns:a16="http://schemas.microsoft.com/office/drawing/2014/main" id="{65A1701A-0071-F04B-A33A-D92A5F06CEEF}"/>
                    </a:ext>
                  </a:extLst>
                </p:cNvPr>
                <p:cNvSpPr/>
                <p:nvPr/>
              </p:nvSpPr>
              <p:spPr>
                <a:xfrm>
                  <a:off x="2792825" y="689650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1" y="0"/>
                      </a:moveTo>
                      <a:lnTo>
                        <a:pt x="1" y="4855"/>
                      </a:lnTo>
                      <a:lnTo>
                        <a:pt x="4856" y="4855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415" name="Shape 362">
                  <a:extLst>
                    <a:ext uri="{FF2B5EF4-FFF2-40B4-BE49-F238E27FC236}">
                      <a16:creationId xmlns:a16="http://schemas.microsoft.com/office/drawing/2014/main" id="{04522A88-53E9-F640-BC8B-FFE87569D568}"/>
                    </a:ext>
                  </a:extLst>
                </p:cNvPr>
                <p:cNvSpPr/>
                <p:nvPr/>
              </p:nvSpPr>
              <p:spPr>
                <a:xfrm>
                  <a:off x="2792825" y="990675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1" y="0"/>
                      </a:moveTo>
                      <a:lnTo>
                        <a:pt x="1" y="4855"/>
                      </a:lnTo>
                      <a:lnTo>
                        <a:pt x="4856" y="4855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416" name="Shape 363">
                  <a:extLst>
                    <a:ext uri="{FF2B5EF4-FFF2-40B4-BE49-F238E27FC236}">
                      <a16:creationId xmlns:a16="http://schemas.microsoft.com/office/drawing/2014/main" id="{F60BA29A-F9E3-BD4C-9017-9A2187D1D972}"/>
                    </a:ext>
                  </a:extLst>
                </p:cNvPr>
                <p:cNvSpPr/>
                <p:nvPr/>
              </p:nvSpPr>
              <p:spPr>
                <a:xfrm>
                  <a:off x="2792825" y="1442200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1" y="0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417" name="Shape 364">
                  <a:extLst>
                    <a:ext uri="{FF2B5EF4-FFF2-40B4-BE49-F238E27FC236}">
                      <a16:creationId xmlns:a16="http://schemas.microsoft.com/office/drawing/2014/main" id="{D5F9A77A-B727-3B49-A5DB-1DCA02615DB1}"/>
                    </a:ext>
                  </a:extLst>
                </p:cNvPr>
                <p:cNvSpPr/>
                <p:nvPr/>
              </p:nvSpPr>
              <p:spPr>
                <a:xfrm>
                  <a:off x="2792825" y="1592700"/>
                  <a:ext cx="121400" cy="1214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7" extrusionOk="0">
                      <a:moveTo>
                        <a:pt x="1" y="1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418" name="Shape 365">
                  <a:extLst>
                    <a:ext uri="{FF2B5EF4-FFF2-40B4-BE49-F238E27FC236}">
                      <a16:creationId xmlns:a16="http://schemas.microsoft.com/office/drawing/2014/main" id="{DCA0C482-6F26-2042-B4B0-CCB9F56444EE}"/>
                    </a:ext>
                  </a:extLst>
                </p:cNvPr>
                <p:cNvSpPr/>
                <p:nvPr/>
              </p:nvSpPr>
              <p:spPr>
                <a:xfrm>
                  <a:off x="2792825" y="2194750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1" y="1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419" name="Shape 366">
                  <a:extLst>
                    <a:ext uri="{FF2B5EF4-FFF2-40B4-BE49-F238E27FC236}">
                      <a16:creationId xmlns:a16="http://schemas.microsoft.com/office/drawing/2014/main" id="{22949300-71E2-7D45-861A-FA7343755E67}"/>
                    </a:ext>
                  </a:extLst>
                </p:cNvPr>
                <p:cNvSpPr/>
                <p:nvPr/>
              </p:nvSpPr>
              <p:spPr>
                <a:xfrm>
                  <a:off x="2792825" y="2345275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1" y="0"/>
                      </a:moveTo>
                      <a:lnTo>
                        <a:pt x="1" y="4855"/>
                      </a:lnTo>
                      <a:lnTo>
                        <a:pt x="4856" y="4855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420" name="Shape 367">
                  <a:extLst>
                    <a:ext uri="{FF2B5EF4-FFF2-40B4-BE49-F238E27FC236}">
                      <a16:creationId xmlns:a16="http://schemas.microsoft.com/office/drawing/2014/main" id="{E6578139-2BE5-1645-8891-597B62E8EA94}"/>
                    </a:ext>
                  </a:extLst>
                </p:cNvPr>
                <p:cNvSpPr/>
                <p:nvPr/>
              </p:nvSpPr>
              <p:spPr>
                <a:xfrm>
                  <a:off x="2792825" y="2646275"/>
                  <a:ext cx="121400" cy="1214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7" extrusionOk="0">
                      <a:moveTo>
                        <a:pt x="1" y="1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421" name="Shape 368">
                  <a:extLst>
                    <a:ext uri="{FF2B5EF4-FFF2-40B4-BE49-F238E27FC236}">
                      <a16:creationId xmlns:a16="http://schemas.microsoft.com/office/drawing/2014/main" id="{8AFA0A64-673E-8C4F-BF7B-B9BC61F61135}"/>
                    </a:ext>
                  </a:extLst>
                </p:cNvPr>
                <p:cNvSpPr/>
                <p:nvPr/>
              </p:nvSpPr>
              <p:spPr>
                <a:xfrm>
                  <a:off x="2792825" y="2796800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1" y="0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422" name="Shape 369">
                  <a:extLst>
                    <a:ext uri="{FF2B5EF4-FFF2-40B4-BE49-F238E27FC236}">
                      <a16:creationId xmlns:a16="http://schemas.microsoft.com/office/drawing/2014/main" id="{021E8276-C370-5143-AFBC-12AA9AFD568A}"/>
                    </a:ext>
                  </a:extLst>
                </p:cNvPr>
                <p:cNvSpPr/>
                <p:nvPr/>
              </p:nvSpPr>
              <p:spPr>
                <a:xfrm>
                  <a:off x="2792825" y="2947300"/>
                  <a:ext cx="121400" cy="1214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7" extrusionOk="0">
                      <a:moveTo>
                        <a:pt x="1" y="1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423" name="Shape 370">
                  <a:extLst>
                    <a:ext uri="{FF2B5EF4-FFF2-40B4-BE49-F238E27FC236}">
                      <a16:creationId xmlns:a16="http://schemas.microsoft.com/office/drawing/2014/main" id="{22F73598-2CFD-D246-A82C-563CC0F1D2AD}"/>
                    </a:ext>
                  </a:extLst>
                </p:cNvPr>
                <p:cNvSpPr/>
                <p:nvPr/>
              </p:nvSpPr>
              <p:spPr>
                <a:xfrm>
                  <a:off x="2792825" y="3097825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1" y="0"/>
                      </a:moveTo>
                      <a:lnTo>
                        <a:pt x="1" y="4855"/>
                      </a:lnTo>
                      <a:lnTo>
                        <a:pt x="4856" y="4855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424" name="Shape 371">
                  <a:extLst>
                    <a:ext uri="{FF2B5EF4-FFF2-40B4-BE49-F238E27FC236}">
                      <a16:creationId xmlns:a16="http://schemas.microsoft.com/office/drawing/2014/main" id="{405DDB8D-118C-2B49-9E1A-3D8CDC91DE1B}"/>
                    </a:ext>
                  </a:extLst>
                </p:cNvPr>
                <p:cNvSpPr/>
                <p:nvPr/>
              </p:nvSpPr>
              <p:spPr>
                <a:xfrm>
                  <a:off x="2792825" y="3549350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1" y="1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425" name="Shape 372">
                  <a:extLst>
                    <a:ext uri="{FF2B5EF4-FFF2-40B4-BE49-F238E27FC236}">
                      <a16:creationId xmlns:a16="http://schemas.microsoft.com/office/drawing/2014/main" id="{F72D57CF-4635-7048-9B8F-42E03CC3C3D4}"/>
                    </a:ext>
                  </a:extLst>
                </p:cNvPr>
                <p:cNvSpPr/>
                <p:nvPr/>
              </p:nvSpPr>
              <p:spPr>
                <a:xfrm>
                  <a:off x="2792825" y="3699875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1" y="0"/>
                      </a:moveTo>
                      <a:lnTo>
                        <a:pt x="1" y="4855"/>
                      </a:lnTo>
                      <a:lnTo>
                        <a:pt x="4856" y="4855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426" name="Shape 373">
                  <a:extLst>
                    <a:ext uri="{FF2B5EF4-FFF2-40B4-BE49-F238E27FC236}">
                      <a16:creationId xmlns:a16="http://schemas.microsoft.com/office/drawing/2014/main" id="{8FA36F5A-1DD4-DE49-8C1F-71368717B307}"/>
                    </a:ext>
                  </a:extLst>
                </p:cNvPr>
                <p:cNvSpPr/>
                <p:nvPr/>
              </p:nvSpPr>
              <p:spPr>
                <a:xfrm>
                  <a:off x="2792825" y="3850375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1" y="0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427" name="Shape 374">
                  <a:extLst>
                    <a:ext uri="{FF2B5EF4-FFF2-40B4-BE49-F238E27FC236}">
                      <a16:creationId xmlns:a16="http://schemas.microsoft.com/office/drawing/2014/main" id="{C32FFD96-87AA-9140-BFE0-8F122595BEE3}"/>
                    </a:ext>
                  </a:extLst>
                </p:cNvPr>
                <p:cNvSpPr/>
                <p:nvPr/>
              </p:nvSpPr>
              <p:spPr>
                <a:xfrm>
                  <a:off x="2792825" y="4151400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1" y="0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428" name="Shape 375">
                  <a:extLst>
                    <a:ext uri="{FF2B5EF4-FFF2-40B4-BE49-F238E27FC236}">
                      <a16:creationId xmlns:a16="http://schemas.microsoft.com/office/drawing/2014/main" id="{9B0B50CE-02FB-0D48-B52C-E4AC495E468A}"/>
                    </a:ext>
                  </a:extLst>
                </p:cNvPr>
                <p:cNvSpPr/>
                <p:nvPr/>
              </p:nvSpPr>
              <p:spPr>
                <a:xfrm>
                  <a:off x="2792825" y="4903950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1" y="1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429" name="Shape 376">
                  <a:extLst>
                    <a:ext uri="{FF2B5EF4-FFF2-40B4-BE49-F238E27FC236}">
                      <a16:creationId xmlns:a16="http://schemas.microsoft.com/office/drawing/2014/main" id="{5FE03645-6A2B-0040-A552-A843C03E0832}"/>
                    </a:ext>
                  </a:extLst>
                </p:cNvPr>
                <p:cNvSpPr/>
                <p:nvPr/>
              </p:nvSpPr>
              <p:spPr>
                <a:xfrm>
                  <a:off x="2792825" y="5204975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1" y="0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430" name="Shape 377">
                  <a:extLst>
                    <a:ext uri="{FF2B5EF4-FFF2-40B4-BE49-F238E27FC236}">
                      <a16:creationId xmlns:a16="http://schemas.microsoft.com/office/drawing/2014/main" id="{32EC7F1C-E82D-FE41-8382-946A6E4D1611}"/>
                    </a:ext>
                  </a:extLst>
                </p:cNvPr>
                <p:cNvSpPr/>
                <p:nvPr/>
              </p:nvSpPr>
              <p:spPr>
                <a:xfrm>
                  <a:off x="2792825" y="5355475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1" y="1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431" name="Shape 378">
                  <a:extLst>
                    <a:ext uri="{FF2B5EF4-FFF2-40B4-BE49-F238E27FC236}">
                      <a16:creationId xmlns:a16="http://schemas.microsoft.com/office/drawing/2014/main" id="{6F08827D-B2DB-E94C-A35D-29DBB84DBD1B}"/>
                    </a:ext>
                  </a:extLst>
                </p:cNvPr>
                <p:cNvSpPr/>
                <p:nvPr/>
              </p:nvSpPr>
              <p:spPr>
                <a:xfrm>
                  <a:off x="2943325" y="388625"/>
                  <a:ext cx="121425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7" h="4856" extrusionOk="0">
                      <a:moveTo>
                        <a:pt x="1" y="0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432" name="Shape 379">
                  <a:extLst>
                    <a:ext uri="{FF2B5EF4-FFF2-40B4-BE49-F238E27FC236}">
                      <a16:creationId xmlns:a16="http://schemas.microsoft.com/office/drawing/2014/main" id="{2AA10856-D985-C241-9502-740D8DC69D98}"/>
                    </a:ext>
                  </a:extLst>
                </p:cNvPr>
                <p:cNvSpPr/>
                <p:nvPr/>
              </p:nvSpPr>
              <p:spPr>
                <a:xfrm>
                  <a:off x="2943325" y="539125"/>
                  <a:ext cx="121425" cy="1214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7" h="4857" extrusionOk="0">
                      <a:moveTo>
                        <a:pt x="1" y="1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433" name="Shape 380">
                  <a:extLst>
                    <a:ext uri="{FF2B5EF4-FFF2-40B4-BE49-F238E27FC236}">
                      <a16:creationId xmlns:a16="http://schemas.microsoft.com/office/drawing/2014/main" id="{9C2CBC43-00B3-BE41-8451-598775EAE917}"/>
                    </a:ext>
                  </a:extLst>
                </p:cNvPr>
                <p:cNvSpPr/>
                <p:nvPr/>
              </p:nvSpPr>
              <p:spPr>
                <a:xfrm>
                  <a:off x="2943325" y="990675"/>
                  <a:ext cx="121425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7" h="4856" extrusionOk="0">
                      <a:moveTo>
                        <a:pt x="1" y="0"/>
                      </a:moveTo>
                      <a:lnTo>
                        <a:pt x="1" y="4855"/>
                      </a:lnTo>
                      <a:lnTo>
                        <a:pt x="4856" y="4855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434" name="Shape 381">
                  <a:extLst>
                    <a:ext uri="{FF2B5EF4-FFF2-40B4-BE49-F238E27FC236}">
                      <a16:creationId xmlns:a16="http://schemas.microsoft.com/office/drawing/2014/main" id="{789E0C69-4741-3A4A-BA73-5EA57789360C}"/>
                    </a:ext>
                  </a:extLst>
                </p:cNvPr>
                <p:cNvSpPr/>
                <p:nvPr/>
              </p:nvSpPr>
              <p:spPr>
                <a:xfrm>
                  <a:off x="2943325" y="1291700"/>
                  <a:ext cx="121425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7" h="4856" extrusionOk="0">
                      <a:moveTo>
                        <a:pt x="1" y="0"/>
                      </a:moveTo>
                      <a:lnTo>
                        <a:pt x="1" y="4855"/>
                      </a:lnTo>
                      <a:lnTo>
                        <a:pt x="4856" y="4855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435" name="Shape 382">
                  <a:extLst>
                    <a:ext uri="{FF2B5EF4-FFF2-40B4-BE49-F238E27FC236}">
                      <a16:creationId xmlns:a16="http://schemas.microsoft.com/office/drawing/2014/main" id="{B7D02D40-B846-1341-A521-4ED6B88ED391}"/>
                    </a:ext>
                  </a:extLst>
                </p:cNvPr>
                <p:cNvSpPr/>
                <p:nvPr/>
              </p:nvSpPr>
              <p:spPr>
                <a:xfrm>
                  <a:off x="2943325" y="1592700"/>
                  <a:ext cx="121425" cy="1214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7" h="4857" extrusionOk="0">
                      <a:moveTo>
                        <a:pt x="1" y="1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436" name="Shape 383">
                  <a:extLst>
                    <a:ext uri="{FF2B5EF4-FFF2-40B4-BE49-F238E27FC236}">
                      <a16:creationId xmlns:a16="http://schemas.microsoft.com/office/drawing/2014/main" id="{C0523164-5255-984C-A142-9B73D9F4F807}"/>
                    </a:ext>
                  </a:extLst>
                </p:cNvPr>
                <p:cNvSpPr/>
                <p:nvPr/>
              </p:nvSpPr>
              <p:spPr>
                <a:xfrm>
                  <a:off x="2943325" y="2044250"/>
                  <a:ext cx="121425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7" h="4856" extrusionOk="0">
                      <a:moveTo>
                        <a:pt x="1" y="0"/>
                      </a:moveTo>
                      <a:lnTo>
                        <a:pt x="1" y="4855"/>
                      </a:lnTo>
                      <a:lnTo>
                        <a:pt x="4856" y="4855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437" name="Shape 384">
                  <a:extLst>
                    <a:ext uri="{FF2B5EF4-FFF2-40B4-BE49-F238E27FC236}">
                      <a16:creationId xmlns:a16="http://schemas.microsoft.com/office/drawing/2014/main" id="{7C3CC244-7E14-D04A-9222-131134840E56}"/>
                    </a:ext>
                  </a:extLst>
                </p:cNvPr>
                <p:cNvSpPr/>
                <p:nvPr/>
              </p:nvSpPr>
              <p:spPr>
                <a:xfrm>
                  <a:off x="2943325" y="2345275"/>
                  <a:ext cx="121425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7" h="4856" extrusionOk="0">
                      <a:moveTo>
                        <a:pt x="1" y="0"/>
                      </a:moveTo>
                      <a:lnTo>
                        <a:pt x="1" y="4855"/>
                      </a:lnTo>
                      <a:lnTo>
                        <a:pt x="4856" y="4855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438" name="Shape 385">
                  <a:extLst>
                    <a:ext uri="{FF2B5EF4-FFF2-40B4-BE49-F238E27FC236}">
                      <a16:creationId xmlns:a16="http://schemas.microsoft.com/office/drawing/2014/main" id="{8C37EB1E-5493-DA46-BFB9-05CA8C86ACE2}"/>
                    </a:ext>
                  </a:extLst>
                </p:cNvPr>
                <p:cNvSpPr/>
                <p:nvPr/>
              </p:nvSpPr>
              <p:spPr>
                <a:xfrm>
                  <a:off x="2943325" y="2796800"/>
                  <a:ext cx="121425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7" h="4856" extrusionOk="0">
                      <a:moveTo>
                        <a:pt x="1" y="0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439" name="Shape 386">
                  <a:extLst>
                    <a:ext uri="{FF2B5EF4-FFF2-40B4-BE49-F238E27FC236}">
                      <a16:creationId xmlns:a16="http://schemas.microsoft.com/office/drawing/2014/main" id="{60348274-4373-0843-A9D4-EED0C89F0FD1}"/>
                    </a:ext>
                  </a:extLst>
                </p:cNvPr>
                <p:cNvSpPr/>
                <p:nvPr/>
              </p:nvSpPr>
              <p:spPr>
                <a:xfrm>
                  <a:off x="2943325" y="3097825"/>
                  <a:ext cx="121425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7" h="4856" extrusionOk="0">
                      <a:moveTo>
                        <a:pt x="1" y="0"/>
                      </a:moveTo>
                      <a:lnTo>
                        <a:pt x="1" y="4855"/>
                      </a:lnTo>
                      <a:lnTo>
                        <a:pt x="4856" y="4855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440" name="Shape 387">
                  <a:extLst>
                    <a:ext uri="{FF2B5EF4-FFF2-40B4-BE49-F238E27FC236}">
                      <a16:creationId xmlns:a16="http://schemas.microsoft.com/office/drawing/2014/main" id="{A8242F3D-6633-0C4F-BC1D-65F0D23F4856}"/>
                    </a:ext>
                  </a:extLst>
                </p:cNvPr>
                <p:cNvSpPr/>
                <p:nvPr/>
              </p:nvSpPr>
              <p:spPr>
                <a:xfrm>
                  <a:off x="2943325" y="3248325"/>
                  <a:ext cx="121425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7" h="4856" extrusionOk="0">
                      <a:moveTo>
                        <a:pt x="1" y="1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441" name="Shape 388">
                  <a:extLst>
                    <a:ext uri="{FF2B5EF4-FFF2-40B4-BE49-F238E27FC236}">
                      <a16:creationId xmlns:a16="http://schemas.microsoft.com/office/drawing/2014/main" id="{71A88466-58C4-1347-96B6-F8DA094D60B8}"/>
                    </a:ext>
                  </a:extLst>
                </p:cNvPr>
                <p:cNvSpPr/>
                <p:nvPr/>
              </p:nvSpPr>
              <p:spPr>
                <a:xfrm>
                  <a:off x="2943325" y="3549350"/>
                  <a:ext cx="121425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7" h="4856" extrusionOk="0">
                      <a:moveTo>
                        <a:pt x="1" y="1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442" name="Shape 389">
                  <a:extLst>
                    <a:ext uri="{FF2B5EF4-FFF2-40B4-BE49-F238E27FC236}">
                      <a16:creationId xmlns:a16="http://schemas.microsoft.com/office/drawing/2014/main" id="{E1067E1A-FAA8-AF42-95B3-CDFB03AA104B}"/>
                    </a:ext>
                  </a:extLst>
                </p:cNvPr>
                <p:cNvSpPr/>
                <p:nvPr/>
              </p:nvSpPr>
              <p:spPr>
                <a:xfrm>
                  <a:off x="2943325" y="3699875"/>
                  <a:ext cx="121425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7" h="4856" extrusionOk="0">
                      <a:moveTo>
                        <a:pt x="1" y="0"/>
                      </a:moveTo>
                      <a:lnTo>
                        <a:pt x="1" y="4855"/>
                      </a:lnTo>
                      <a:lnTo>
                        <a:pt x="4856" y="4855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443" name="Shape 390">
                  <a:extLst>
                    <a:ext uri="{FF2B5EF4-FFF2-40B4-BE49-F238E27FC236}">
                      <a16:creationId xmlns:a16="http://schemas.microsoft.com/office/drawing/2014/main" id="{D1150D93-BCF8-6341-8BF8-9122A3F8C652}"/>
                    </a:ext>
                  </a:extLst>
                </p:cNvPr>
                <p:cNvSpPr/>
                <p:nvPr/>
              </p:nvSpPr>
              <p:spPr>
                <a:xfrm>
                  <a:off x="2943325" y="3850375"/>
                  <a:ext cx="121425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7" h="4856" extrusionOk="0">
                      <a:moveTo>
                        <a:pt x="1" y="0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444" name="Shape 391">
                  <a:extLst>
                    <a:ext uri="{FF2B5EF4-FFF2-40B4-BE49-F238E27FC236}">
                      <a16:creationId xmlns:a16="http://schemas.microsoft.com/office/drawing/2014/main" id="{11A6ABBF-17E6-D642-B9FA-91AB946E6B95}"/>
                    </a:ext>
                  </a:extLst>
                </p:cNvPr>
                <p:cNvSpPr/>
                <p:nvPr/>
              </p:nvSpPr>
              <p:spPr>
                <a:xfrm>
                  <a:off x="2943325" y="4151400"/>
                  <a:ext cx="121425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7" h="4856" extrusionOk="0">
                      <a:moveTo>
                        <a:pt x="1" y="0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445" name="Shape 392">
                  <a:extLst>
                    <a:ext uri="{FF2B5EF4-FFF2-40B4-BE49-F238E27FC236}">
                      <a16:creationId xmlns:a16="http://schemas.microsoft.com/office/drawing/2014/main" id="{ECDEBFA3-FD74-0B41-AE92-788817620FC0}"/>
                    </a:ext>
                  </a:extLst>
                </p:cNvPr>
                <p:cNvSpPr/>
                <p:nvPr/>
              </p:nvSpPr>
              <p:spPr>
                <a:xfrm>
                  <a:off x="2943325" y="4301900"/>
                  <a:ext cx="121425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7" h="4856" extrusionOk="0">
                      <a:moveTo>
                        <a:pt x="1" y="1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446" name="Shape 393">
                  <a:extLst>
                    <a:ext uri="{FF2B5EF4-FFF2-40B4-BE49-F238E27FC236}">
                      <a16:creationId xmlns:a16="http://schemas.microsoft.com/office/drawing/2014/main" id="{DED2411A-3776-844B-96F7-6B3C1216A0B3}"/>
                    </a:ext>
                  </a:extLst>
                </p:cNvPr>
                <p:cNvSpPr/>
                <p:nvPr/>
              </p:nvSpPr>
              <p:spPr>
                <a:xfrm>
                  <a:off x="2943325" y="4753450"/>
                  <a:ext cx="121425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7" h="4856" extrusionOk="0">
                      <a:moveTo>
                        <a:pt x="1" y="0"/>
                      </a:moveTo>
                      <a:lnTo>
                        <a:pt x="1" y="4855"/>
                      </a:lnTo>
                      <a:lnTo>
                        <a:pt x="4856" y="4855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447" name="Shape 394">
                  <a:extLst>
                    <a:ext uri="{FF2B5EF4-FFF2-40B4-BE49-F238E27FC236}">
                      <a16:creationId xmlns:a16="http://schemas.microsoft.com/office/drawing/2014/main" id="{BB56A4BC-7D23-5648-891C-3BC1E58A4FC7}"/>
                    </a:ext>
                  </a:extLst>
                </p:cNvPr>
                <p:cNvSpPr/>
                <p:nvPr/>
              </p:nvSpPr>
              <p:spPr>
                <a:xfrm>
                  <a:off x="2943325" y="5054450"/>
                  <a:ext cx="121425" cy="1214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7" h="4857" extrusionOk="0">
                      <a:moveTo>
                        <a:pt x="1" y="1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448" name="Shape 395">
                  <a:extLst>
                    <a:ext uri="{FF2B5EF4-FFF2-40B4-BE49-F238E27FC236}">
                      <a16:creationId xmlns:a16="http://schemas.microsoft.com/office/drawing/2014/main" id="{6692690B-D855-414E-A02D-13E9DEA79DBA}"/>
                    </a:ext>
                  </a:extLst>
                </p:cNvPr>
                <p:cNvSpPr/>
                <p:nvPr/>
              </p:nvSpPr>
              <p:spPr>
                <a:xfrm>
                  <a:off x="2943325" y="5204975"/>
                  <a:ext cx="121425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7" h="4856" extrusionOk="0">
                      <a:moveTo>
                        <a:pt x="1" y="0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449" name="Shape 396">
                  <a:extLst>
                    <a:ext uri="{FF2B5EF4-FFF2-40B4-BE49-F238E27FC236}">
                      <a16:creationId xmlns:a16="http://schemas.microsoft.com/office/drawing/2014/main" id="{1A96A75B-D446-B24B-99CA-FFA81F508EF4}"/>
                    </a:ext>
                  </a:extLst>
                </p:cNvPr>
                <p:cNvSpPr/>
                <p:nvPr/>
              </p:nvSpPr>
              <p:spPr>
                <a:xfrm>
                  <a:off x="3093850" y="238125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0"/>
                      </a:moveTo>
                      <a:lnTo>
                        <a:pt x="0" y="4855"/>
                      </a:lnTo>
                      <a:lnTo>
                        <a:pt x="4856" y="4855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450" name="Shape 397">
                  <a:extLst>
                    <a:ext uri="{FF2B5EF4-FFF2-40B4-BE49-F238E27FC236}">
                      <a16:creationId xmlns:a16="http://schemas.microsoft.com/office/drawing/2014/main" id="{A3BD7A5A-2644-CA40-9E1F-B7C00B278868}"/>
                    </a:ext>
                  </a:extLst>
                </p:cNvPr>
                <p:cNvSpPr/>
                <p:nvPr/>
              </p:nvSpPr>
              <p:spPr>
                <a:xfrm>
                  <a:off x="3093850" y="689650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0"/>
                      </a:moveTo>
                      <a:lnTo>
                        <a:pt x="0" y="4855"/>
                      </a:lnTo>
                      <a:lnTo>
                        <a:pt x="4856" y="4855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451" name="Shape 398">
                  <a:extLst>
                    <a:ext uri="{FF2B5EF4-FFF2-40B4-BE49-F238E27FC236}">
                      <a16:creationId xmlns:a16="http://schemas.microsoft.com/office/drawing/2014/main" id="{3521B8C3-5233-9948-85A1-6527FF27E905}"/>
                    </a:ext>
                  </a:extLst>
                </p:cNvPr>
                <p:cNvSpPr/>
                <p:nvPr/>
              </p:nvSpPr>
              <p:spPr>
                <a:xfrm>
                  <a:off x="3093850" y="1141175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1"/>
                      </a:moveTo>
                      <a:lnTo>
                        <a:pt x="0" y="4856"/>
                      </a:lnTo>
                      <a:lnTo>
                        <a:pt x="4856" y="4856"/>
                      </a:lnTo>
                      <a:lnTo>
                        <a:pt x="4856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452" name="Shape 399">
                  <a:extLst>
                    <a:ext uri="{FF2B5EF4-FFF2-40B4-BE49-F238E27FC236}">
                      <a16:creationId xmlns:a16="http://schemas.microsoft.com/office/drawing/2014/main" id="{6D15CCD8-771C-BD4A-8051-4611064F3EA1}"/>
                    </a:ext>
                  </a:extLst>
                </p:cNvPr>
                <p:cNvSpPr/>
                <p:nvPr/>
              </p:nvSpPr>
              <p:spPr>
                <a:xfrm>
                  <a:off x="3093850" y="1743225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0"/>
                      </a:moveTo>
                      <a:lnTo>
                        <a:pt x="0" y="4856"/>
                      </a:lnTo>
                      <a:lnTo>
                        <a:pt x="4856" y="4856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453" name="Shape 400">
                  <a:extLst>
                    <a:ext uri="{FF2B5EF4-FFF2-40B4-BE49-F238E27FC236}">
                      <a16:creationId xmlns:a16="http://schemas.microsoft.com/office/drawing/2014/main" id="{5C199161-29D8-1846-873E-D4044A3C0400}"/>
                    </a:ext>
                  </a:extLst>
                </p:cNvPr>
                <p:cNvSpPr/>
                <p:nvPr/>
              </p:nvSpPr>
              <p:spPr>
                <a:xfrm>
                  <a:off x="3093850" y="2345275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0"/>
                      </a:moveTo>
                      <a:lnTo>
                        <a:pt x="0" y="4855"/>
                      </a:lnTo>
                      <a:lnTo>
                        <a:pt x="4856" y="4855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454" name="Shape 401">
                  <a:extLst>
                    <a:ext uri="{FF2B5EF4-FFF2-40B4-BE49-F238E27FC236}">
                      <a16:creationId xmlns:a16="http://schemas.microsoft.com/office/drawing/2014/main" id="{DBC92C2F-2056-9B48-9985-822ED89FAA3A}"/>
                    </a:ext>
                  </a:extLst>
                </p:cNvPr>
                <p:cNvSpPr/>
                <p:nvPr/>
              </p:nvSpPr>
              <p:spPr>
                <a:xfrm>
                  <a:off x="3093850" y="3097825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0"/>
                      </a:moveTo>
                      <a:lnTo>
                        <a:pt x="0" y="4855"/>
                      </a:lnTo>
                      <a:lnTo>
                        <a:pt x="4856" y="4855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455" name="Shape 402">
                  <a:extLst>
                    <a:ext uri="{FF2B5EF4-FFF2-40B4-BE49-F238E27FC236}">
                      <a16:creationId xmlns:a16="http://schemas.microsoft.com/office/drawing/2014/main" id="{F46BFEA2-7F15-EC4D-89F8-AA69CDD853CE}"/>
                    </a:ext>
                  </a:extLst>
                </p:cNvPr>
                <p:cNvSpPr/>
                <p:nvPr/>
              </p:nvSpPr>
              <p:spPr>
                <a:xfrm>
                  <a:off x="3093850" y="4301900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1"/>
                      </a:moveTo>
                      <a:lnTo>
                        <a:pt x="0" y="4856"/>
                      </a:lnTo>
                      <a:lnTo>
                        <a:pt x="4856" y="4856"/>
                      </a:lnTo>
                      <a:lnTo>
                        <a:pt x="4856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456" name="Shape 403">
                  <a:extLst>
                    <a:ext uri="{FF2B5EF4-FFF2-40B4-BE49-F238E27FC236}">
                      <a16:creationId xmlns:a16="http://schemas.microsoft.com/office/drawing/2014/main" id="{85864D8B-BFBE-5048-9F3C-032FF27FA38A}"/>
                    </a:ext>
                  </a:extLst>
                </p:cNvPr>
                <p:cNvSpPr/>
                <p:nvPr/>
              </p:nvSpPr>
              <p:spPr>
                <a:xfrm>
                  <a:off x="3093850" y="4452425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0"/>
                      </a:moveTo>
                      <a:lnTo>
                        <a:pt x="0" y="4855"/>
                      </a:lnTo>
                      <a:lnTo>
                        <a:pt x="4856" y="4855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457" name="Shape 404">
                  <a:extLst>
                    <a:ext uri="{FF2B5EF4-FFF2-40B4-BE49-F238E27FC236}">
                      <a16:creationId xmlns:a16="http://schemas.microsoft.com/office/drawing/2014/main" id="{FBCE05FA-55DA-E349-B86A-AA258F408778}"/>
                    </a:ext>
                  </a:extLst>
                </p:cNvPr>
                <p:cNvSpPr/>
                <p:nvPr/>
              </p:nvSpPr>
              <p:spPr>
                <a:xfrm>
                  <a:off x="3093850" y="5355475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1"/>
                      </a:moveTo>
                      <a:lnTo>
                        <a:pt x="0" y="4856"/>
                      </a:lnTo>
                      <a:lnTo>
                        <a:pt x="4856" y="4856"/>
                      </a:lnTo>
                      <a:lnTo>
                        <a:pt x="4856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458" name="Shape 405">
                  <a:extLst>
                    <a:ext uri="{FF2B5EF4-FFF2-40B4-BE49-F238E27FC236}">
                      <a16:creationId xmlns:a16="http://schemas.microsoft.com/office/drawing/2014/main" id="{F3B0ED82-2BF2-1C48-8402-6FEDD553158A}"/>
                    </a:ext>
                  </a:extLst>
                </p:cNvPr>
                <p:cNvSpPr/>
                <p:nvPr/>
              </p:nvSpPr>
              <p:spPr>
                <a:xfrm>
                  <a:off x="3244350" y="388625"/>
                  <a:ext cx="121425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7" h="4856" extrusionOk="0">
                      <a:moveTo>
                        <a:pt x="1" y="0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459" name="Shape 406">
                  <a:extLst>
                    <a:ext uri="{FF2B5EF4-FFF2-40B4-BE49-F238E27FC236}">
                      <a16:creationId xmlns:a16="http://schemas.microsoft.com/office/drawing/2014/main" id="{B95EB129-5A55-DB46-8C46-35F4A731AE94}"/>
                    </a:ext>
                  </a:extLst>
                </p:cNvPr>
                <p:cNvSpPr/>
                <p:nvPr/>
              </p:nvSpPr>
              <p:spPr>
                <a:xfrm>
                  <a:off x="3244350" y="1291700"/>
                  <a:ext cx="121425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7" h="4856" extrusionOk="0">
                      <a:moveTo>
                        <a:pt x="1" y="0"/>
                      </a:moveTo>
                      <a:lnTo>
                        <a:pt x="1" y="4855"/>
                      </a:lnTo>
                      <a:lnTo>
                        <a:pt x="4856" y="4855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460" name="Shape 407">
                  <a:extLst>
                    <a:ext uri="{FF2B5EF4-FFF2-40B4-BE49-F238E27FC236}">
                      <a16:creationId xmlns:a16="http://schemas.microsoft.com/office/drawing/2014/main" id="{560A4FA4-2B42-5E48-8D7E-730A8AEFC814}"/>
                    </a:ext>
                  </a:extLst>
                </p:cNvPr>
                <p:cNvSpPr/>
                <p:nvPr/>
              </p:nvSpPr>
              <p:spPr>
                <a:xfrm>
                  <a:off x="3244350" y="2044250"/>
                  <a:ext cx="121425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7" h="4856" extrusionOk="0">
                      <a:moveTo>
                        <a:pt x="1" y="0"/>
                      </a:moveTo>
                      <a:lnTo>
                        <a:pt x="1" y="4855"/>
                      </a:lnTo>
                      <a:lnTo>
                        <a:pt x="4856" y="4855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461" name="Shape 408">
                  <a:extLst>
                    <a:ext uri="{FF2B5EF4-FFF2-40B4-BE49-F238E27FC236}">
                      <a16:creationId xmlns:a16="http://schemas.microsoft.com/office/drawing/2014/main" id="{3F38A7EA-9B39-B541-B74F-1F2A33ECC2D5}"/>
                    </a:ext>
                  </a:extLst>
                </p:cNvPr>
                <p:cNvSpPr/>
                <p:nvPr/>
              </p:nvSpPr>
              <p:spPr>
                <a:xfrm>
                  <a:off x="3244350" y="2796800"/>
                  <a:ext cx="121425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7" h="4856" extrusionOk="0">
                      <a:moveTo>
                        <a:pt x="1" y="0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462" name="Shape 409">
                  <a:extLst>
                    <a:ext uri="{FF2B5EF4-FFF2-40B4-BE49-F238E27FC236}">
                      <a16:creationId xmlns:a16="http://schemas.microsoft.com/office/drawing/2014/main" id="{B2DD3004-8FAF-724D-B508-6547F7DF0ECB}"/>
                    </a:ext>
                  </a:extLst>
                </p:cNvPr>
                <p:cNvSpPr/>
                <p:nvPr/>
              </p:nvSpPr>
              <p:spPr>
                <a:xfrm>
                  <a:off x="3244350" y="3699875"/>
                  <a:ext cx="121425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7" h="4856" extrusionOk="0">
                      <a:moveTo>
                        <a:pt x="1" y="0"/>
                      </a:moveTo>
                      <a:lnTo>
                        <a:pt x="1" y="4855"/>
                      </a:lnTo>
                      <a:lnTo>
                        <a:pt x="4856" y="4855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463" name="Shape 410">
                  <a:extLst>
                    <a:ext uri="{FF2B5EF4-FFF2-40B4-BE49-F238E27FC236}">
                      <a16:creationId xmlns:a16="http://schemas.microsoft.com/office/drawing/2014/main" id="{49066093-69F2-5A4D-93EC-382E8922ED06}"/>
                    </a:ext>
                  </a:extLst>
                </p:cNvPr>
                <p:cNvSpPr/>
                <p:nvPr/>
              </p:nvSpPr>
              <p:spPr>
                <a:xfrm>
                  <a:off x="3244350" y="4452425"/>
                  <a:ext cx="121425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7" h="4856" extrusionOk="0">
                      <a:moveTo>
                        <a:pt x="1" y="0"/>
                      </a:moveTo>
                      <a:lnTo>
                        <a:pt x="1" y="4855"/>
                      </a:lnTo>
                      <a:lnTo>
                        <a:pt x="4856" y="4855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464" name="Shape 411">
                  <a:extLst>
                    <a:ext uri="{FF2B5EF4-FFF2-40B4-BE49-F238E27FC236}">
                      <a16:creationId xmlns:a16="http://schemas.microsoft.com/office/drawing/2014/main" id="{FDA687E5-0525-6143-9546-10174A745C73}"/>
                    </a:ext>
                  </a:extLst>
                </p:cNvPr>
                <p:cNvSpPr/>
                <p:nvPr/>
              </p:nvSpPr>
              <p:spPr>
                <a:xfrm>
                  <a:off x="3244350" y="4602925"/>
                  <a:ext cx="121425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7" h="4856" extrusionOk="0">
                      <a:moveTo>
                        <a:pt x="1" y="1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465" name="Shape 412">
                  <a:extLst>
                    <a:ext uri="{FF2B5EF4-FFF2-40B4-BE49-F238E27FC236}">
                      <a16:creationId xmlns:a16="http://schemas.microsoft.com/office/drawing/2014/main" id="{B7184DC2-25FD-9D4A-BBAD-21A0153DCB41}"/>
                    </a:ext>
                  </a:extLst>
                </p:cNvPr>
                <p:cNvSpPr/>
                <p:nvPr/>
              </p:nvSpPr>
              <p:spPr>
                <a:xfrm>
                  <a:off x="3244350" y="5204975"/>
                  <a:ext cx="121425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7" h="4856" extrusionOk="0">
                      <a:moveTo>
                        <a:pt x="1" y="0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466" name="Shape 413">
                  <a:extLst>
                    <a:ext uri="{FF2B5EF4-FFF2-40B4-BE49-F238E27FC236}">
                      <a16:creationId xmlns:a16="http://schemas.microsoft.com/office/drawing/2014/main" id="{96C8907F-F31A-4E4E-9A9B-DEF85DC02033}"/>
                    </a:ext>
                  </a:extLst>
                </p:cNvPr>
                <p:cNvSpPr/>
                <p:nvPr/>
              </p:nvSpPr>
              <p:spPr>
                <a:xfrm>
                  <a:off x="3394875" y="238125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0"/>
                      </a:moveTo>
                      <a:lnTo>
                        <a:pt x="0" y="4855"/>
                      </a:lnTo>
                      <a:lnTo>
                        <a:pt x="4855" y="4855"/>
                      </a:lnTo>
                      <a:lnTo>
                        <a:pt x="4855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467" name="Shape 414">
                  <a:extLst>
                    <a:ext uri="{FF2B5EF4-FFF2-40B4-BE49-F238E27FC236}">
                      <a16:creationId xmlns:a16="http://schemas.microsoft.com/office/drawing/2014/main" id="{40A84692-AEC2-5F4F-8DD6-B4204844E3E6}"/>
                    </a:ext>
                  </a:extLst>
                </p:cNvPr>
                <p:cNvSpPr/>
                <p:nvPr/>
              </p:nvSpPr>
              <p:spPr>
                <a:xfrm>
                  <a:off x="3394875" y="1291700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0"/>
                      </a:moveTo>
                      <a:lnTo>
                        <a:pt x="0" y="4855"/>
                      </a:lnTo>
                      <a:lnTo>
                        <a:pt x="4855" y="4855"/>
                      </a:lnTo>
                      <a:lnTo>
                        <a:pt x="4855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468" name="Shape 415">
                  <a:extLst>
                    <a:ext uri="{FF2B5EF4-FFF2-40B4-BE49-F238E27FC236}">
                      <a16:creationId xmlns:a16="http://schemas.microsoft.com/office/drawing/2014/main" id="{8E6BFC9E-0DAD-E84B-9AD0-DB977A7F9744}"/>
                    </a:ext>
                  </a:extLst>
                </p:cNvPr>
                <p:cNvSpPr/>
                <p:nvPr/>
              </p:nvSpPr>
              <p:spPr>
                <a:xfrm>
                  <a:off x="3394875" y="3248325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1"/>
                      </a:moveTo>
                      <a:lnTo>
                        <a:pt x="0" y="4856"/>
                      </a:lnTo>
                      <a:lnTo>
                        <a:pt x="4855" y="4856"/>
                      </a:lnTo>
                      <a:lnTo>
                        <a:pt x="4855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469" name="Shape 416">
                  <a:extLst>
                    <a:ext uri="{FF2B5EF4-FFF2-40B4-BE49-F238E27FC236}">
                      <a16:creationId xmlns:a16="http://schemas.microsoft.com/office/drawing/2014/main" id="{7ED7725B-1120-C342-9F3D-6B6C51ED0403}"/>
                    </a:ext>
                  </a:extLst>
                </p:cNvPr>
                <p:cNvSpPr/>
                <p:nvPr/>
              </p:nvSpPr>
              <p:spPr>
                <a:xfrm>
                  <a:off x="3394875" y="3850375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0"/>
                      </a:moveTo>
                      <a:lnTo>
                        <a:pt x="0" y="4856"/>
                      </a:lnTo>
                      <a:lnTo>
                        <a:pt x="4855" y="4856"/>
                      </a:lnTo>
                      <a:lnTo>
                        <a:pt x="4855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470" name="Shape 417">
                  <a:extLst>
                    <a:ext uri="{FF2B5EF4-FFF2-40B4-BE49-F238E27FC236}">
                      <a16:creationId xmlns:a16="http://schemas.microsoft.com/office/drawing/2014/main" id="{395FD7A7-A294-034E-9B33-97864D0ACC97}"/>
                    </a:ext>
                  </a:extLst>
                </p:cNvPr>
                <p:cNvSpPr/>
                <p:nvPr/>
              </p:nvSpPr>
              <p:spPr>
                <a:xfrm>
                  <a:off x="3394875" y="4452425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0"/>
                      </a:moveTo>
                      <a:lnTo>
                        <a:pt x="0" y="4855"/>
                      </a:lnTo>
                      <a:lnTo>
                        <a:pt x="4855" y="4855"/>
                      </a:lnTo>
                      <a:lnTo>
                        <a:pt x="4855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471" name="Shape 418">
                  <a:extLst>
                    <a:ext uri="{FF2B5EF4-FFF2-40B4-BE49-F238E27FC236}">
                      <a16:creationId xmlns:a16="http://schemas.microsoft.com/office/drawing/2014/main" id="{FE1D1C1A-DBDB-A24B-8249-69093DCA9ECB}"/>
                    </a:ext>
                  </a:extLst>
                </p:cNvPr>
                <p:cNvSpPr/>
                <p:nvPr/>
              </p:nvSpPr>
              <p:spPr>
                <a:xfrm>
                  <a:off x="3394875" y="5204975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0"/>
                      </a:moveTo>
                      <a:lnTo>
                        <a:pt x="0" y="4856"/>
                      </a:lnTo>
                      <a:lnTo>
                        <a:pt x="4855" y="4856"/>
                      </a:lnTo>
                      <a:lnTo>
                        <a:pt x="4855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472" name="Shape 419">
                  <a:extLst>
                    <a:ext uri="{FF2B5EF4-FFF2-40B4-BE49-F238E27FC236}">
                      <a16:creationId xmlns:a16="http://schemas.microsoft.com/office/drawing/2014/main" id="{1C0EE9A0-8A9C-A34E-AFC8-739449FA6643}"/>
                    </a:ext>
                  </a:extLst>
                </p:cNvPr>
                <p:cNvSpPr/>
                <p:nvPr/>
              </p:nvSpPr>
              <p:spPr>
                <a:xfrm>
                  <a:off x="3545375" y="689650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1" y="0"/>
                      </a:moveTo>
                      <a:lnTo>
                        <a:pt x="1" y="4855"/>
                      </a:lnTo>
                      <a:lnTo>
                        <a:pt x="4856" y="4855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473" name="Shape 420">
                  <a:extLst>
                    <a:ext uri="{FF2B5EF4-FFF2-40B4-BE49-F238E27FC236}">
                      <a16:creationId xmlns:a16="http://schemas.microsoft.com/office/drawing/2014/main" id="{A3249976-1AFE-BD44-ACDB-3721DF934531}"/>
                    </a:ext>
                  </a:extLst>
                </p:cNvPr>
                <p:cNvSpPr/>
                <p:nvPr/>
              </p:nvSpPr>
              <p:spPr>
                <a:xfrm>
                  <a:off x="3545375" y="1592700"/>
                  <a:ext cx="121400" cy="1214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7" extrusionOk="0">
                      <a:moveTo>
                        <a:pt x="1" y="1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474" name="Shape 421">
                  <a:extLst>
                    <a:ext uri="{FF2B5EF4-FFF2-40B4-BE49-F238E27FC236}">
                      <a16:creationId xmlns:a16="http://schemas.microsoft.com/office/drawing/2014/main" id="{23E51CCD-14AE-874F-8DAB-0D9FCD8D5512}"/>
                    </a:ext>
                  </a:extLst>
                </p:cNvPr>
                <p:cNvSpPr/>
                <p:nvPr/>
              </p:nvSpPr>
              <p:spPr>
                <a:xfrm>
                  <a:off x="3545375" y="2646275"/>
                  <a:ext cx="121400" cy="1214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7" extrusionOk="0">
                      <a:moveTo>
                        <a:pt x="1" y="1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</p:grpSp>
          <p:grpSp>
            <p:nvGrpSpPr>
              <p:cNvPr id="97" name="Shape 422">
                <a:extLst>
                  <a:ext uri="{FF2B5EF4-FFF2-40B4-BE49-F238E27FC236}">
                    <a16:creationId xmlns:a16="http://schemas.microsoft.com/office/drawing/2014/main" id="{A514FC8F-3F99-6A49-861E-D2A09ED070FF}"/>
                  </a:ext>
                </a:extLst>
              </p:cNvPr>
              <p:cNvGrpSpPr/>
              <p:nvPr userDrawn="1"/>
            </p:nvGrpSpPr>
            <p:grpSpPr>
              <a:xfrm rot="10800000">
                <a:off x="6367293" y="28698"/>
                <a:ext cx="2017555" cy="5086302"/>
                <a:chOff x="1588750" y="238125"/>
                <a:chExt cx="2078025" cy="5238750"/>
              </a:xfrm>
              <a:solidFill>
                <a:schemeClr val="accent1">
                  <a:lumMod val="40000"/>
                  <a:lumOff val="60000"/>
                </a:schemeClr>
              </a:solidFill>
            </p:grpSpPr>
            <p:sp>
              <p:nvSpPr>
                <p:cNvPr id="98" name="Shape 442">
                  <a:extLst>
                    <a:ext uri="{FF2B5EF4-FFF2-40B4-BE49-F238E27FC236}">
                      <a16:creationId xmlns:a16="http://schemas.microsoft.com/office/drawing/2014/main" id="{BF7F6119-4653-5945-84AD-72655F9EA5BB}"/>
                    </a:ext>
                  </a:extLst>
                </p:cNvPr>
                <p:cNvSpPr/>
                <p:nvPr/>
              </p:nvSpPr>
              <p:spPr>
                <a:xfrm>
                  <a:off x="1588750" y="388625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0"/>
                      </a:moveTo>
                      <a:lnTo>
                        <a:pt x="0" y="4856"/>
                      </a:lnTo>
                      <a:lnTo>
                        <a:pt x="4855" y="4856"/>
                      </a:lnTo>
                      <a:lnTo>
                        <a:pt x="4855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99" name="Shape 443">
                  <a:extLst>
                    <a:ext uri="{FF2B5EF4-FFF2-40B4-BE49-F238E27FC236}">
                      <a16:creationId xmlns:a16="http://schemas.microsoft.com/office/drawing/2014/main" id="{1115175E-E6F0-BA45-B90F-36CC3DCE647C}"/>
                    </a:ext>
                  </a:extLst>
                </p:cNvPr>
                <p:cNvSpPr/>
                <p:nvPr/>
              </p:nvSpPr>
              <p:spPr>
                <a:xfrm>
                  <a:off x="1588750" y="539125"/>
                  <a:ext cx="121400" cy="1214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7" extrusionOk="0">
                      <a:moveTo>
                        <a:pt x="0" y="1"/>
                      </a:moveTo>
                      <a:lnTo>
                        <a:pt x="0" y="4856"/>
                      </a:lnTo>
                      <a:lnTo>
                        <a:pt x="4855" y="4856"/>
                      </a:lnTo>
                      <a:lnTo>
                        <a:pt x="4855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100" name="Shape 444">
                  <a:extLst>
                    <a:ext uri="{FF2B5EF4-FFF2-40B4-BE49-F238E27FC236}">
                      <a16:creationId xmlns:a16="http://schemas.microsoft.com/office/drawing/2014/main" id="{9EF769F1-2074-544E-8568-4657E2E151A4}"/>
                    </a:ext>
                  </a:extLst>
                </p:cNvPr>
                <p:cNvSpPr/>
                <p:nvPr/>
              </p:nvSpPr>
              <p:spPr>
                <a:xfrm>
                  <a:off x="1588750" y="689650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0"/>
                      </a:moveTo>
                      <a:lnTo>
                        <a:pt x="0" y="4855"/>
                      </a:lnTo>
                      <a:lnTo>
                        <a:pt x="4855" y="4855"/>
                      </a:lnTo>
                      <a:lnTo>
                        <a:pt x="4855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101" name="Shape 445">
                  <a:extLst>
                    <a:ext uri="{FF2B5EF4-FFF2-40B4-BE49-F238E27FC236}">
                      <a16:creationId xmlns:a16="http://schemas.microsoft.com/office/drawing/2014/main" id="{CEB522BC-EF46-B44D-8554-51BCA1986068}"/>
                    </a:ext>
                  </a:extLst>
                </p:cNvPr>
                <p:cNvSpPr/>
                <p:nvPr/>
              </p:nvSpPr>
              <p:spPr>
                <a:xfrm>
                  <a:off x="1588750" y="1141175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1"/>
                      </a:moveTo>
                      <a:lnTo>
                        <a:pt x="0" y="4856"/>
                      </a:lnTo>
                      <a:lnTo>
                        <a:pt x="4855" y="4856"/>
                      </a:lnTo>
                      <a:lnTo>
                        <a:pt x="4855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102" name="Shape 446">
                  <a:extLst>
                    <a:ext uri="{FF2B5EF4-FFF2-40B4-BE49-F238E27FC236}">
                      <a16:creationId xmlns:a16="http://schemas.microsoft.com/office/drawing/2014/main" id="{97348BCF-AD66-464F-8588-9831A0B49125}"/>
                    </a:ext>
                  </a:extLst>
                </p:cNvPr>
                <p:cNvSpPr/>
                <p:nvPr/>
              </p:nvSpPr>
              <p:spPr>
                <a:xfrm>
                  <a:off x="1588750" y="1893725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1"/>
                      </a:moveTo>
                      <a:lnTo>
                        <a:pt x="0" y="4856"/>
                      </a:lnTo>
                      <a:lnTo>
                        <a:pt x="4855" y="4856"/>
                      </a:lnTo>
                      <a:lnTo>
                        <a:pt x="4855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103" name="Shape 447">
                  <a:extLst>
                    <a:ext uri="{FF2B5EF4-FFF2-40B4-BE49-F238E27FC236}">
                      <a16:creationId xmlns:a16="http://schemas.microsoft.com/office/drawing/2014/main" id="{2E3B5563-6777-3F4E-90A4-C5B341EE2949}"/>
                    </a:ext>
                  </a:extLst>
                </p:cNvPr>
                <p:cNvSpPr/>
                <p:nvPr/>
              </p:nvSpPr>
              <p:spPr>
                <a:xfrm>
                  <a:off x="1588750" y="2044250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0"/>
                      </a:moveTo>
                      <a:lnTo>
                        <a:pt x="0" y="4855"/>
                      </a:lnTo>
                      <a:lnTo>
                        <a:pt x="4855" y="4855"/>
                      </a:lnTo>
                      <a:lnTo>
                        <a:pt x="4855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104" name="Shape 448">
                  <a:extLst>
                    <a:ext uri="{FF2B5EF4-FFF2-40B4-BE49-F238E27FC236}">
                      <a16:creationId xmlns:a16="http://schemas.microsoft.com/office/drawing/2014/main" id="{B6D06CBC-658F-FF47-AC38-A4B6C9BAEBF7}"/>
                    </a:ext>
                  </a:extLst>
                </p:cNvPr>
                <p:cNvSpPr/>
                <p:nvPr/>
              </p:nvSpPr>
              <p:spPr>
                <a:xfrm>
                  <a:off x="1588750" y="2345275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0"/>
                      </a:moveTo>
                      <a:lnTo>
                        <a:pt x="0" y="4855"/>
                      </a:lnTo>
                      <a:lnTo>
                        <a:pt x="4855" y="4855"/>
                      </a:lnTo>
                      <a:lnTo>
                        <a:pt x="4855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105" name="Shape 449">
                  <a:extLst>
                    <a:ext uri="{FF2B5EF4-FFF2-40B4-BE49-F238E27FC236}">
                      <a16:creationId xmlns:a16="http://schemas.microsoft.com/office/drawing/2014/main" id="{B8EEE78B-9B0D-BE4E-A6D8-D26E3B1981C8}"/>
                    </a:ext>
                  </a:extLst>
                </p:cNvPr>
                <p:cNvSpPr/>
                <p:nvPr/>
              </p:nvSpPr>
              <p:spPr>
                <a:xfrm>
                  <a:off x="1588750" y="3097825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0"/>
                      </a:moveTo>
                      <a:lnTo>
                        <a:pt x="0" y="4855"/>
                      </a:lnTo>
                      <a:lnTo>
                        <a:pt x="4855" y="4855"/>
                      </a:lnTo>
                      <a:lnTo>
                        <a:pt x="4855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106" name="Shape 450">
                  <a:extLst>
                    <a:ext uri="{FF2B5EF4-FFF2-40B4-BE49-F238E27FC236}">
                      <a16:creationId xmlns:a16="http://schemas.microsoft.com/office/drawing/2014/main" id="{334603C4-80AB-434B-B046-D3611C9ABC1C}"/>
                    </a:ext>
                  </a:extLst>
                </p:cNvPr>
                <p:cNvSpPr/>
                <p:nvPr/>
              </p:nvSpPr>
              <p:spPr>
                <a:xfrm>
                  <a:off x="1588750" y="3549350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1"/>
                      </a:moveTo>
                      <a:lnTo>
                        <a:pt x="0" y="4856"/>
                      </a:lnTo>
                      <a:lnTo>
                        <a:pt x="4855" y="4856"/>
                      </a:lnTo>
                      <a:lnTo>
                        <a:pt x="4855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107" name="Shape 451">
                  <a:extLst>
                    <a:ext uri="{FF2B5EF4-FFF2-40B4-BE49-F238E27FC236}">
                      <a16:creationId xmlns:a16="http://schemas.microsoft.com/office/drawing/2014/main" id="{E6D079B1-CFB6-964A-828F-E9544CF9751D}"/>
                    </a:ext>
                  </a:extLst>
                </p:cNvPr>
                <p:cNvSpPr/>
                <p:nvPr/>
              </p:nvSpPr>
              <p:spPr>
                <a:xfrm>
                  <a:off x="1588750" y="5355475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1"/>
                      </a:moveTo>
                      <a:lnTo>
                        <a:pt x="0" y="4856"/>
                      </a:lnTo>
                      <a:lnTo>
                        <a:pt x="4855" y="4856"/>
                      </a:lnTo>
                      <a:lnTo>
                        <a:pt x="4855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108" name="Shape 452">
                  <a:extLst>
                    <a:ext uri="{FF2B5EF4-FFF2-40B4-BE49-F238E27FC236}">
                      <a16:creationId xmlns:a16="http://schemas.microsoft.com/office/drawing/2014/main" id="{FEF232FC-89B8-2D40-8F58-225B259B2514}"/>
                    </a:ext>
                  </a:extLst>
                </p:cNvPr>
                <p:cNvSpPr/>
                <p:nvPr/>
              </p:nvSpPr>
              <p:spPr>
                <a:xfrm>
                  <a:off x="1739250" y="388625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1" y="0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109" name="Shape 453">
                  <a:extLst>
                    <a:ext uri="{FF2B5EF4-FFF2-40B4-BE49-F238E27FC236}">
                      <a16:creationId xmlns:a16="http://schemas.microsoft.com/office/drawing/2014/main" id="{1C1B72DA-1961-AD4C-871E-6D40E0AF81A8}"/>
                    </a:ext>
                  </a:extLst>
                </p:cNvPr>
                <p:cNvSpPr/>
                <p:nvPr/>
              </p:nvSpPr>
              <p:spPr>
                <a:xfrm>
                  <a:off x="1739250" y="689650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1" y="0"/>
                      </a:moveTo>
                      <a:lnTo>
                        <a:pt x="1" y="4855"/>
                      </a:lnTo>
                      <a:lnTo>
                        <a:pt x="4856" y="4855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110" name="Shape 454">
                  <a:extLst>
                    <a:ext uri="{FF2B5EF4-FFF2-40B4-BE49-F238E27FC236}">
                      <a16:creationId xmlns:a16="http://schemas.microsoft.com/office/drawing/2014/main" id="{267AA4D7-6B47-9545-BB11-F0C372A44274}"/>
                    </a:ext>
                  </a:extLst>
                </p:cNvPr>
                <p:cNvSpPr/>
                <p:nvPr/>
              </p:nvSpPr>
              <p:spPr>
                <a:xfrm>
                  <a:off x="1739250" y="990675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1" y="0"/>
                      </a:moveTo>
                      <a:lnTo>
                        <a:pt x="1" y="4855"/>
                      </a:lnTo>
                      <a:lnTo>
                        <a:pt x="4856" y="4855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111" name="Shape 455">
                  <a:extLst>
                    <a:ext uri="{FF2B5EF4-FFF2-40B4-BE49-F238E27FC236}">
                      <a16:creationId xmlns:a16="http://schemas.microsoft.com/office/drawing/2014/main" id="{C5563B05-45F0-B14D-A9EE-71BABD883C11}"/>
                    </a:ext>
                  </a:extLst>
                </p:cNvPr>
                <p:cNvSpPr/>
                <p:nvPr/>
              </p:nvSpPr>
              <p:spPr>
                <a:xfrm>
                  <a:off x="1739250" y="1592700"/>
                  <a:ext cx="121400" cy="1214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7" extrusionOk="0">
                      <a:moveTo>
                        <a:pt x="1" y="1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112" name="Shape 456">
                  <a:extLst>
                    <a:ext uri="{FF2B5EF4-FFF2-40B4-BE49-F238E27FC236}">
                      <a16:creationId xmlns:a16="http://schemas.microsoft.com/office/drawing/2014/main" id="{63175EB6-95AF-4441-8BDE-1AF46553C711}"/>
                    </a:ext>
                  </a:extLst>
                </p:cNvPr>
                <p:cNvSpPr/>
                <p:nvPr/>
              </p:nvSpPr>
              <p:spPr>
                <a:xfrm>
                  <a:off x="1739250" y="1743225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1" y="0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113" name="Shape 457">
                  <a:extLst>
                    <a:ext uri="{FF2B5EF4-FFF2-40B4-BE49-F238E27FC236}">
                      <a16:creationId xmlns:a16="http://schemas.microsoft.com/office/drawing/2014/main" id="{282F584C-76ED-2845-92D4-6AC2C36AD0D0}"/>
                    </a:ext>
                  </a:extLst>
                </p:cNvPr>
                <p:cNvSpPr/>
                <p:nvPr/>
              </p:nvSpPr>
              <p:spPr>
                <a:xfrm>
                  <a:off x="1739250" y="2044250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1" y="0"/>
                      </a:moveTo>
                      <a:lnTo>
                        <a:pt x="1" y="4855"/>
                      </a:lnTo>
                      <a:lnTo>
                        <a:pt x="4856" y="4855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114" name="Shape 458">
                  <a:extLst>
                    <a:ext uri="{FF2B5EF4-FFF2-40B4-BE49-F238E27FC236}">
                      <a16:creationId xmlns:a16="http://schemas.microsoft.com/office/drawing/2014/main" id="{B2BCB958-5877-5449-BCD5-9C32C8FC19CB}"/>
                    </a:ext>
                  </a:extLst>
                </p:cNvPr>
                <p:cNvSpPr/>
                <p:nvPr/>
              </p:nvSpPr>
              <p:spPr>
                <a:xfrm>
                  <a:off x="1739250" y="2194750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1" y="1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115" name="Shape 459">
                  <a:extLst>
                    <a:ext uri="{FF2B5EF4-FFF2-40B4-BE49-F238E27FC236}">
                      <a16:creationId xmlns:a16="http://schemas.microsoft.com/office/drawing/2014/main" id="{F0559194-37A5-F742-8CB7-1431A6E41370}"/>
                    </a:ext>
                  </a:extLst>
                </p:cNvPr>
                <p:cNvSpPr/>
                <p:nvPr/>
              </p:nvSpPr>
              <p:spPr>
                <a:xfrm>
                  <a:off x="1739250" y="2345275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1" y="0"/>
                      </a:moveTo>
                      <a:lnTo>
                        <a:pt x="1" y="4855"/>
                      </a:lnTo>
                      <a:lnTo>
                        <a:pt x="4856" y="4855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116" name="Shape 460">
                  <a:extLst>
                    <a:ext uri="{FF2B5EF4-FFF2-40B4-BE49-F238E27FC236}">
                      <a16:creationId xmlns:a16="http://schemas.microsoft.com/office/drawing/2014/main" id="{581BB06E-806F-5B4C-86E8-7D3BF9F3D797}"/>
                    </a:ext>
                  </a:extLst>
                </p:cNvPr>
                <p:cNvSpPr/>
                <p:nvPr/>
              </p:nvSpPr>
              <p:spPr>
                <a:xfrm>
                  <a:off x="1739250" y="2947300"/>
                  <a:ext cx="121400" cy="1214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7" extrusionOk="0">
                      <a:moveTo>
                        <a:pt x="1" y="1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117" name="Shape 461">
                  <a:extLst>
                    <a:ext uri="{FF2B5EF4-FFF2-40B4-BE49-F238E27FC236}">
                      <a16:creationId xmlns:a16="http://schemas.microsoft.com/office/drawing/2014/main" id="{9D5CC5AD-3272-4C47-9A54-DA43B7F1B739}"/>
                    </a:ext>
                  </a:extLst>
                </p:cNvPr>
                <p:cNvSpPr/>
                <p:nvPr/>
              </p:nvSpPr>
              <p:spPr>
                <a:xfrm>
                  <a:off x="1739250" y="3097825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1" y="0"/>
                      </a:moveTo>
                      <a:lnTo>
                        <a:pt x="1" y="4855"/>
                      </a:lnTo>
                      <a:lnTo>
                        <a:pt x="4856" y="4855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141" name="Shape 462">
                  <a:extLst>
                    <a:ext uri="{FF2B5EF4-FFF2-40B4-BE49-F238E27FC236}">
                      <a16:creationId xmlns:a16="http://schemas.microsoft.com/office/drawing/2014/main" id="{475B219A-A6BF-B54E-BE44-435966F7961D}"/>
                    </a:ext>
                  </a:extLst>
                </p:cNvPr>
                <p:cNvSpPr/>
                <p:nvPr/>
              </p:nvSpPr>
              <p:spPr>
                <a:xfrm>
                  <a:off x="1739250" y="3248325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1" y="1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151" name="Shape 463">
                  <a:extLst>
                    <a:ext uri="{FF2B5EF4-FFF2-40B4-BE49-F238E27FC236}">
                      <a16:creationId xmlns:a16="http://schemas.microsoft.com/office/drawing/2014/main" id="{56BDE430-5A91-6A4B-A758-47D4D0053DC2}"/>
                    </a:ext>
                  </a:extLst>
                </p:cNvPr>
                <p:cNvSpPr/>
                <p:nvPr/>
              </p:nvSpPr>
              <p:spPr>
                <a:xfrm>
                  <a:off x="1739250" y="3850375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1" y="0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162" name="Shape 464">
                  <a:extLst>
                    <a:ext uri="{FF2B5EF4-FFF2-40B4-BE49-F238E27FC236}">
                      <a16:creationId xmlns:a16="http://schemas.microsoft.com/office/drawing/2014/main" id="{3B17BA4B-7FC4-9146-A505-C6E3A0B3D0F5}"/>
                    </a:ext>
                  </a:extLst>
                </p:cNvPr>
                <p:cNvSpPr/>
                <p:nvPr/>
              </p:nvSpPr>
              <p:spPr>
                <a:xfrm>
                  <a:off x="1739250" y="4000875"/>
                  <a:ext cx="121400" cy="1214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7" extrusionOk="0">
                      <a:moveTo>
                        <a:pt x="1" y="1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193" name="Shape 465">
                  <a:extLst>
                    <a:ext uri="{FF2B5EF4-FFF2-40B4-BE49-F238E27FC236}">
                      <a16:creationId xmlns:a16="http://schemas.microsoft.com/office/drawing/2014/main" id="{C5D26FC6-18BC-794F-88CD-56A68E6D4A36}"/>
                    </a:ext>
                  </a:extLst>
                </p:cNvPr>
                <p:cNvSpPr/>
                <p:nvPr/>
              </p:nvSpPr>
              <p:spPr>
                <a:xfrm>
                  <a:off x="1739250" y="4452425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1" y="0"/>
                      </a:moveTo>
                      <a:lnTo>
                        <a:pt x="1" y="4855"/>
                      </a:lnTo>
                      <a:lnTo>
                        <a:pt x="4856" y="4855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195" name="Shape 466">
                  <a:extLst>
                    <a:ext uri="{FF2B5EF4-FFF2-40B4-BE49-F238E27FC236}">
                      <a16:creationId xmlns:a16="http://schemas.microsoft.com/office/drawing/2014/main" id="{1272B343-1FCE-9746-9B51-4A87196302D0}"/>
                    </a:ext>
                  </a:extLst>
                </p:cNvPr>
                <p:cNvSpPr/>
                <p:nvPr/>
              </p:nvSpPr>
              <p:spPr>
                <a:xfrm>
                  <a:off x="1739250" y="4602925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1" y="1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199" name="Shape 467">
                  <a:extLst>
                    <a:ext uri="{FF2B5EF4-FFF2-40B4-BE49-F238E27FC236}">
                      <a16:creationId xmlns:a16="http://schemas.microsoft.com/office/drawing/2014/main" id="{162C6C7A-E88B-0A40-B1AA-7E2E645F81E4}"/>
                    </a:ext>
                  </a:extLst>
                </p:cNvPr>
                <p:cNvSpPr/>
                <p:nvPr/>
              </p:nvSpPr>
              <p:spPr>
                <a:xfrm>
                  <a:off x="1739250" y="4753450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1" y="0"/>
                      </a:moveTo>
                      <a:lnTo>
                        <a:pt x="1" y="4855"/>
                      </a:lnTo>
                      <a:lnTo>
                        <a:pt x="4856" y="4855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205" name="Shape 468">
                  <a:extLst>
                    <a:ext uri="{FF2B5EF4-FFF2-40B4-BE49-F238E27FC236}">
                      <a16:creationId xmlns:a16="http://schemas.microsoft.com/office/drawing/2014/main" id="{E6DE6225-EF12-A44C-960C-AC37970CDEF9}"/>
                    </a:ext>
                  </a:extLst>
                </p:cNvPr>
                <p:cNvSpPr/>
                <p:nvPr/>
              </p:nvSpPr>
              <p:spPr>
                <a:xfrm>
                  <a:off x="1739250" y="5054450"/>
                  <a:ext cx="121400" cy="1214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7" extrusionOk="0">
                      <a:moveTo>
                        <a:pt x="1" y="1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208" name="Shape 469">
                  <a:extLst>
                    <a:ext uri="{FF2B5EF4-FFF2-40B4-BE49-F238E27FC236}">
                      <a16:creationId xmlns:a16="http://schemas.microsoft.com/office/drawing/2014/main" id="{220F6D54-42AE-4C44-8657-85AC09A53773}"/>
                    </a:ext>
                  </a:extLst>
                </p:cNvPr>
                <p:cNvSpPr/>
                <p:nvPr/>
              </p:nvSpPr>
              <p:spPr>
                <a:xfrm>
                  <a:off x="1889750" y="539125"/>
                  <a:ext cx="121425" cy="1214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7" h="4857" extrusionOk="0">
                      <a:moveTo>
                        <a:pt x="1" y="1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210" name="Shape 470">
                  <a:extLst>
                    <a:ext uri="{FF2B5EF4-FFF2-40B4-BE49-F238E27FC236}">
                      <a16:creationId xmlns:a16="http://schemas.microsoft.com/office/drawing/2014/main" id="{9A0DD64F-6A29-8741-8C7F-FC632CCDDA23}"/>
                    </a:ext>
                  </a:extLst>
                </p:cNvPr>
                <p:cNvSpPr/>
                <p:nvPr/>
              </p:nvSpPr>
              <p:spPr>
                <a:xfrm>
                  <a:off x="1889750" y="689650"/>
                  <a:ext cx="121425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7" h="4856" extrusionOk="0">
                      <a:moveTo>
                        <a:pt x="1" y="0"/>
                      </a:moveTo>
                      <a:lnTo>
                        <a:pt x="1" y="4855"/>
                      </a:lnTo>
                      <a:lnTo>
                        <a:pt x="4856" y="4855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211" name="Shape 471">
                  <a:extLst>
                    <a:ext uri="{FF2B5EF4-FFF2-40B4-BE49-F238E27FC236}">
                      <a16:creationId xmlns:a16="http://schemas.microsoft.com/office/drawing/2014/main" id="{6BE56D7A-6CC9-EC4F-AA0D-9352C79D2C5A}"/>
                    </a:ext>
                  </a:extLst>
                </p:cNvPr>
                <p:cNvSpPr/>
                <p:nvPr/>
              </p:nvSpPr>
              <p:spPr>
                <a:xfrm>
                  <a:off x="1889750" y="990675"/>
                  <a:ext cx="121425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7" h="4856" extrusionOk="0">
                      <a:moveTo>
                        <a:pt x="1" y="0"/>
                      </a:moveTo>
                      <a:lnTo>
                        <a:pt x="1" y="4855"/>
                      </a:lnTo>
                      <a:lnTo>
                        <a:pt x="4856" y="4855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212" name="Shape 472">
                  <a:extLst>
                    <a:ext uri="{FF2B5EF4-FFF2-40B4-BE49-F238E27FC236}">
                      <a16:creationId xmlns:a16="http://schemas.microsoft.com/office/drawing/2014/main" id="{E4136373-9C6A-8D45-AF68-7D766F08C8FE}"/>
                    </a:ext>
                  </a:extLst>
                </p:cNvPr>
                <p:cNvSpPr/>
                <p:nvPr/>
              </p:nvSpPr>
              <p:spPr>
                <a:xfrm>
                  <a:off x="1889750" y="1141175"/>
                  <a:ext cx="121425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7" h="4856" extrusionOk="0">
                      <a:moveTo>
                        <a:pt x="1" y="1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213" name="Shape 473">
                  <a:extLst>
                    <a:ext uri="{FF2B5EF4-FFF2-40B4-BE49-F238E27FC236}">
                      <a16:creationId xmlns:a16="http://schemas.microsoft.com/office/drawing/2014/main" id="{6960CFC5-67EE-8F4B-921D-31AD9779D449}"/>
                    </a:ext>
                  </a:extLst>
                </p:cNvPr>
                <p:cNvSpPr/>
                <p:nvPr/>
              </p:nvSpPr>
              <p:spPr>
                <a:xfrm>
                  <a:off x="1889750" y="1291700"/>
                  <a:ext cx="121425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7" h="4856" extrusionOk="0">
                      <a:moveTo>
                        <a:pt x="1" y="0"/>
                      </a:moveTo>
                      <a:lnTo>
                        <a:pt x="1" y="4855"/>
                      </a:lnTo>
                      <a:lnTo>
                        <a:pt x="4856" y="4855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214" name="Shape 474">
                  <a:extLst>
                    <a:ext uri="{FF2B5EF4-FFF2-40B4-BE49-F238E27FC236}">
                      <a16:creationId xmlns:a16="http://schemas.microsoft.com/office/drawing/2014/main" id="{3FEE1653-DF15-0340-B110-385E663DEB39}"/>
                    </a:ext>
                  </a:extLst>
                </p:cNvPr>
                <p:cNvSpPr/>
                <p:nvPr/>
              </p:nvSpPr>
              <p:spPr>
                <a:xfrm>
                  <a:off x="1889750" y="1592700"/>
                  <a:ext cx="121425" cy="1214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7" h="4857" extrusionOk="0">
                      <a:moveTo>
                        <a:pt x="1" y="1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215" name="Shape 475">
                  <a:extLst>
                    <a:ext uri="{FF2B5EF4-FFF2-40B4-BE49-F238E27FC236}">
                      <a16:creationId xmlns:a16="http://schemas.microsoft.com/office/drawing/2014/main" id="{76D3155F-151D-E047-9478-CC7901ED80D7}"/>
                    </a:ext>
                  </a:extLst>
                </p:cNvPr>
                <p:cNvSpPr/>
                <p:nvPr/>
              </p:nvSpPr>
              <p:spPr>
                <a:xfrm>
                  <a:off x="1889750" y="3248325"/>
                  <a:ext cx="121425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7" h="4856" extrusionOk="0">
                      <a:moveTo>
                        <a:pt x="1" y="1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216" name="Shape 476">
                  <a:extLst>
                    <a:ext uri="{FF2B5EF4-FFF2-40B4-BE49-F238E27FC236}">
                      <a16:creationId xmlns:a16="http://schemas.microsoft.com/office/drawing/2014/main" id="{622E62E5-2376-254D-98BD-CACBB8650BCC}"/>
                    </a:ext>
                  </a:extLst>
                </p:cNvPr>
                <p:cNvSpPr/>
                <p:nvPr/>
              </p:nvSpPr>
              <p:spPr>
                <a:xfrm>
                  <a:off x="1889750" y="3549350"/>
                  <a:ext cx="121425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7" h="4856" extrusionOk="0">
                      <a:moveTo>
                        <a:pt x="1" y="1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217" name="Shape 477">
                  <a:extLst>
                    <a:ext uri="{FF2B5EF4-FFF2-40B4-BE49-F238E27FC236}">
                      <a16:creationId xmlns:a16="http://schemas.microsoft.com/office/drawing/2014/main" id="{C12112EF-D29E-4C4F-9155-2CCA4A82E73B}"/>
                    </a:ext>
                  </a:extLst>
                </p:cNvPr>
                <p:cNvSpPr/>
                <p:nvPr/>
              </p:nvSpPr>
              <p:spPr>
                <a:xfrm>
                  <a:off x="1889750" y="3699875"/>
                  <a:ext cx="121425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7" h="4856" extrusionOk="0">
                      <a:moveTo>
                        <a:pt x="1" y="0"/>
                      </a:moveTo>
                      <a:lnTo>
                        <a:pt x="1" y="4855"/>
                      </a:lnTo>
                      <a:lnTo>
                        <a:pt x="4856" y="4855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218" name="Shape 478">
                  <a:extLst>
                    <a:ext uri="{FF2B5EF4-FFF2-40B4-BE49-F238E27FC236}">
                      <a16:creationId xmlns:a16="http://schemas.microsoft.com/office/drawing/2014/main" id="{712B7ACB-59E9-4247-B5A8-322CEA01322C}"/>
                    </a:ext>
                  </a:extLst>
                </p:cNvPr>
                <p:cNvSpPr/>
                <p:nvPr/>
              </p:nvSpPr>
              <p:spPr>
                <a:xfrm>
                  <a:off x="1889750" y="5054450"/>
                  <a:ext cx="121425" cy="1214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7" h="4857" extrusionOk="0">
                      <a:moveTo>
                        <a:pt x="1" y="1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219" name="Shape 479">
                  <a:extLst>
                    <a:ext uri="{FF2B5EF4-FFF2-40B4-BE49-F238E27FC236}">
                      <a16:creationId xmlns:a16="http://schemas.microsoft.com/office/drawing/2014/main" id="{C864EF93-E111-8645-B42A-54F539DE54C4}"/>
                    </a:ext>
                  </a:extLst>
                </p:cNvPr>
                <p:cNvSpPr/>
                <p:nvPr/>
              </p:nvSpPr>
              <p:spPr>
                <a:xfrm>
                  <a:off x="1889750" y="5355475"/>
                  <a:ext cx="121425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7" h="4856" extrusionOk="0">
                      <a:moveTo>
                        <a:pt x="1" y="1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220" name="Shape 480">
                  <a:extLst>
                    <a:ext uri="{FF2B5EF4-FFF2-40B4-BE49-F238E27FC236}">
                      <a16:creationId xmlns:a16="http://schemas.microsoft.com/office/drawing/2014/main" id="{5E31292A-41CF-5045-992B-62B0BA437CE7}"/>
                    </a:ext>
                  </a:extLst>
                </p:cNvPr>
                <p:cNvSpPr/>
                <p:nvPr/>
              </p:nvSpPr>
              <p:spPr>
                <a:xfrm>
                  <a:off x="2040275" y="238125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0"/>
                      </a:moveTo>
                      <a:lnTo>
                        <a:pt x="0" y="4855"/>
                      </a:lnTo>
                      <a:lnTo>
                        <a:pt x="4856" y="4855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221" name="Shape 481">
                  <a:extLst>
                    <a:ext uri="{FF2B5EF4-FFF2-40B4-BE49-F238E27FC236}">
                      <a16:creationId xmlns:a16="http://schemas.microsoft.com/office/drawing/2014/main" id="{8ED5BC62-2D4C-274E-B2E6-0E5F8A86C012}"/>
                    </a:ext>
                  </a:extLst>
                </p:cNvPr>
                <p:cNvSpPr/>
                <p:nvPr/>
              </p:nvSpPr>
              <p:spPr>
                <a:xfrm>
                  <a:off x="2040275" y="539125"/>
                  <a:ext cx="121400" cy="1214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7" extrusionOk="0">
                      <a:moveTo>
                        <a:pt x="0" y="1"/>
                      </a:moveTo>
                      <a:lnTo>
                        <a:pt x="0" y="4856"/>
                      </a:lnTo>
                      <a:lnTo>
                        <a:pt x="4856" y="4856"/>
                      </a:lnTo>
                      <a:lnTo>
                        <a:pt x="4856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222" name="Shape 482">
                  <a:extLst>
                    <a:ext uri="{FF2B5EF4-FFF2-40B4-BE49-F238E27FC236}">
                      <a16:creationId xmlns:a16="http://schemas.microsoft.com/office/drawing/2014/main" id="{4ABD9B3C-68EE-344A-9E4A-416A1D9BFD12}"/>
                    </a:ext>
                  </a:extLst>
                </p:cNvPr>
                <p:cNvSpPr/>
                <p:nvPr/>
              </p:nvSpPr>
              <p:spPr>
                <a:xfrm>
                  <a:off x="2040275" y="840150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1"/>
                      </a:moveTo>
                      <a:lnTo>
                        <a:pt x="0" y="4856"/>
                      </a:lnTo>
                      <a:lnTo>
                        <a:pt x="4856" y="4856"/>
                      </a:lnTo>
                      <a:lnTo>
                        <a:pt x="4856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223" name="Shape 483">
                  <a:extLst>
                    <a:ext uri="{FF2B5EF4-FFF2-40B4-BE49-F238E27FC236}">
                      <a16:creationId xmlns:a16="http://schemas.microsoft.com/office/drawing/2014/main" id="{C08A9EA0-DBF0-5D47-92A5-50C506B6C87A}"/>
                    </a:ext>
                  </a:extLst>
                </p:cNvPr>
                <p:cNvSpPr/>
                <p:nvPr/>
              </p:nvSpPr>
              <p:spPr>
                <a:xfrm>
                  <a:off x="2040275" y="990675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0"/>
                      </a:moveTo>
                      <a:lnTo>
                        <a:pt x="0" y="4855"/>
                      </a:lnTo>
                      <a:lnTo>
                        <a:pt x="4856" y="4855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224" name="Shape 484">
                  <a:extLst>
                    <a:ext uri="{FF2B5EF4-FFF2-40B4-BE49-F238E27FC236}">
                      <a16:creationId xmlns:a16="http://schemas.microsoft.com/office/drawing/2014/main" id="{63943CA0-4086-6D41-BE7A-1CDB142A6AD2}"/>
                    </a:ext>
                  </a:extLst>
                </p:cNvPr>
                <p:cNvSpPr/>
                <p:nvPr/>
              </p:nvSpPr>
              <p:spPr>
                <a:xfrm>
                  <a:off x="2040275" y="1592700"/>
                  <a:ext cx="121400" cy="1214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7" extrusionOk="0">
                      <a:moveTo>
                        <a:pt x="0" y="1"/>
                      </a:moveTo>
                      <a:lnTo>
                        <a:pt x="0" y="4856"/>
                      </a:lnTo>
                      <a:lnTo>
                        <a:pt x="4856" y="4856"/>
                      </a:lnTo>
                      <a:lnTo>
                        <a:pt x="4856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225" name="Shape 485">
                  <a:extLst>
                    <a:ext uri="{FF2B5EF4-FFF2-40B4-BE49-F238E27FC236}">
                      <a16:creationId xmlns:a16="http://schemas.microsoft.com/office/drawing/2014/main" id="{6B6911EB-A0EB-2548-B664-5D25B7E7A4E2}"/>
                    </a:ext>
                  </a:extLst>
                </p:cNvPr>
                <p:cNvSpPr/>
                <p:nvPr/>
              </p:nvSpPr>
              <p:spPr>
                <a:xfrm>
                  <a:off x="2040275" y="2194750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1"/>
                      </a:moveTo>
                      <a:lnTo>
                        <a:pt x="0" y="4856"/>
                      </a:lnTo>
                      <a:lnTo>
                        <a:pt x="4856" y="4856"/>
                      </a:lnTo>
                      <a:lnTo>
                        <a:pt x="4856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226" name="Shape 486">
                  <a:extLst>
                    <a:ext uri="{FF2B5EF4-FFF2-40B4-BE49-F238E27FC236}">
                      <a16:creationId xmlns:a16="http://schemas.microsoft.com/office/drawing/2014/main" id="{A0D8F8D1-0ABD-3846-8DD1-87BF5DB65301}"/>
                    </a:ext>
                  </a:extLst>
                </p:cNvPr>
                <p:cNvSpPr/>
                <p:nvPr/>
              </p:nvSpPr>
              <p:spPr>
                <a:xfrm>
                  <a:off x="2040275" y="2345275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0"/>
                      </a:moveTo>
                      <a:lnTo>
                        <a:pt x="0" y="4855"/>
                      </a:lnTo>
                      <a:lnTo>
                        <a:pt x="4856" y="4855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227" name="Shape 487">
                  <a:extLst>
                    <a:ext uri="{FF2B5EF4-FFF2-40B4-BE49-F238E27FC236}">
                      <a16:creationId xmlns:a16="http://schemas.microsoft.com/office/drawing/2014/main" id="{8F3D3A08-1B63-7849-A15D-B295227C3892}"/>
                    </a:ext>
                  </a:extLst>
                </p:cNvPr>
                <p:cNvSpPr/>
                <p:nvPr/>
              </p:nvSpPr>
              <p:spPr>
                <a:xfrm>
                  <a:off x="2040275" y="2495775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1"/>
                      </a:moveTo>
                      <a:lnTo>
                        <a:pt x="0" y="4856"/>
                      </a:lnTo>
                      <a:lnTo>
                        <a:pt x="4856" y="4856"/>
                      </a:lnTo>
                      <a:lnTo>
                        <a:pt x="4856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228" name="Shape 488">
                  <a:extLst>
                    <a:ext uri="{FF2B5EF4-FFF2-40B4-BE49-F238E27FC236}">
                      <a16:creationId xmlns:a16="http://schemas.microsoft.com/office/drawing/2014/main" id="{569E6EB4-F16A-7B41-89C5-3B7E0EB5E820}"/>
                    </a:ext>
                  </a:extLst>
                </p:cNvPr>
                <p:cNvSpPr/>
                <p:nvPr/>
              </p:nvSpPr>
              <p:spPr>
                <a:xfrm>
                  <a:off x="2040275" y="3398850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0"/>
                      </a:moveTo>
                      <a:lnTo>
                        <a:pt x="0" y="4855"/>
                      </a:lnTo>
                      <a:lnTo>
                        <a:pt x="4856" y="4855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229" name="Shape 489">
                  <a:extLst>
                    <a:ext uri="{FF2B5EF4-FFF2-40B4-BE49-F238E27FC236}">
                      <a16:creationId xmlns:a16="http://schemas.microsoft.com/office/drawing/2014/main" id="{C2D68EB4-47CD-4641-A0F0-63CA90A4ADAB}"/>
                    </a:ext>
                  </a:extLst>
                </p:cNvPr>
                <p:cNvSpPr/>
                <p:nvPr/>
              </p:nvSpPr>
              <p:spPr>
                <a:xfrm>
                  <a:off x="2040275" y="4151400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0"/>
                      </a:moveTo>
                      <a:lnTo>
                        <a:pt x="0" y="4856"/>
                      </a:lnTo>
                      <a:lnTo>
                        <a:pt x="4856" y="4856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230" name="Shape 490">
                  <a:extLst>
                    <a:ext uri="{FF2B5EF4-FFF2-40B4-BE49-F238E27FC236}">
                      <a16:creationId xmlns:a16="http://schemas.microsoft.com/office/drawing/2014/main" id="{24A64F8A-B54C-434B-A74C-80CC959B0E0C}"/>
                    </a:ext>
                  </a:extLst>
                </p:cNvPr>
                <p:cNvSpPr/>
                <p:nvPr/>
              </p:nvSpPr>
              <p:spPr>
                <a:xfrm>
                  <a:off x="2040275" y="4602925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1"/>
                      </a:moveTo>
                      <a:lnTo>
                        <a:pt x="0" y="4856"/>
                      </a:lnTo>
                      <a:lnTo>
                        <a:pt x="4856" y="4856"/>
                      </a:lnTo>
                      <a:lnTo>
                        <a:pt x="4856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231" name="Shape 491">
                  <a:extLst>
                    <a:ext uri="{FF2B5EF4-FFF2-40B4-BE49-F238E27FC236}">
                      <a16:creationId xmlns:a16="http://schemas.microsoft.com/office/drawing/2014/main" id="{CAC8C156-2B0A-4E44-B942-B47B170BF4FD}"/>
                    </a:ext>
                  </a:extLst>
                </p:cNvPr>
                <p:cNvSpPr/>
                <p:nvPr/>
              </p:nvSpPr>
              <p:spPr>
                <a:xfrm>
                  <a:off x="2040275" y="4753450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0"/>
                      </a:moveTo>
                      <a:lnTo>
                        <a:pt x="0" y="4855"/>
                      </a:lnTo>
                      <a:lnTo>
                        <a:pt x="4856" y="4855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232" name="Shape 492">
                  <a:extLst>
                    <a:ext uri="{FF2B5EF4-FFF2-40B4-BE49-F238E27FC236}">
                      <a16:creationId xmlns:a16="http://schemas.microsoft.com/office/drawing/2014/main" id="{AD7B813B-92CC-D140-84D9-D8D00E891559}"/>
                    </a:ext>
                  </a:extLst>
                </p:cNvPr>
                <p:cNvSpPr/>
                <p:nvPr/>
              </p:nvSpPr>
              <p:spPr>
                <a:xfrm>
                  <a:off x="2040275" y="5355475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1"/>
                      </a:moveTo>
                      <a:lnTo>
                        <a:pt x="0" y="4856"/>
                      </a:lnTo>
                      <a:lnTo>
                        <a:pt x="4856" y="4856"/>
                      </a:lnTo>
                      <a:lnTo>
                        <a:pt x="4856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233" name="Shape 493">
                  <a:extLst>
                    <a:ext uri="{FF2B5EF4-FFF2-40B4-BE49-F238E27FC236}">
                      <a16:creationId xmlns:a16="http://schemas.microsoft.com/office/drawing/2014/main" id="{DBDC3338-6611-FC41-9196-77D7BD758CDA}"/>
                    </a:ext>
                  </a:extLst>
                </p:cNvPr>
                <p:cNvSpPr/>
                <p:nvPr/>
              </p:nvSpPr>
              <p:spPr>
                <a:xfrm>
                  <a:off x="2190775" y="388625"/>
                  <a:ext cx="121425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7" h="4856" extrusionOk="0">
                      <a:moveTo>
                        <a:pt x="1" y="0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234" name="Shape 494">
                  <a:extLst>
                    <a:ext uri="{FF2B5EF4-FFF2-40B4-BE49-F238E27FC236}">
                      <a16:creationId xmlns:a16="http://schemas.microsoft.com/office/drawing/2014/main" id="{0ACB8071-BF32-1C47-AABD-A58ABE5A0886}"/>
                    </a:ext>
                  </a:extLst>
                </p:cNvPr>
                <p:cNvSpPr/>
                <p:nvPr/>
              </p:nvSpPr>
              <p:spPr>
                <a:xfrm>
                  <a:off x="2190775" y="539125"/>
                  <a:ext cx="121425" cy="1214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7" h="4857" extrusionOk="0">
                      <a:moveTo>
                        <a:pt x="1" y="1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235" name="Shape 495">
                  <a:extLst>
                    <a:ext uri="{FF2B5EF4-FFF2-40B4-BE49-F238E27FC236}">
                      <a16:creationId xmlns:a16="http://schemas.microsoft.com/office/drawing/2014/main" id="{BD0C7246-FC2D-6444-B9ED-3264F65DC019}"/>
                    </a:ext>
                  </a:extLst>
                </p:cNvPr>
                <p:cNvSpPr/>
                <p:nvPr/>
              </p:nvSpPr>
              <p:spPr>
                <a:xfrm>
                  <a:off x="2190775" y="990675"/>
                  <a:ext cx="121425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7" h="4856" extrusionOk="0">
                      <a:moveTo>
                        <a:pt x="1" y="0"/>
                      </a:moveTo>
                      <a:lnTo>
                        <a:pt x="1" y="4855"/>
                      </a:lnTo>
                      <a:lnTo>
                        <a:pt x="4856" y="4855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236" name="Shape 496">
                  <a:extLst>
                    <a:ext uri="{FF2B5EF4-FFF2-40B4-BE49-F238E27FC236}">
                      <a16:creationId xmlns:a16="http://schemas.microsoft.com/office/drawing/2014/main" id="{86AFD5A8-9445-5649-ACEA-4C60B52CC724}"/>
                    </a:ext>
                  </a:extLst>
                </p:cNvPr>
                <p:cNvSpPr/>
                <p:nvPr/>
              </p:nvSpPr>
              <p:spPr>
                <a:xfrm>
                  <a:off x="2190775" y="1442200"/>
                  <a:ext cx="121425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7" h="4856" extrusionOk="0">
                      <a:moveTo>
                        <a:pt x="1" y="0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237" name="Shape 497">
                  <a:extLst>
                    <a:ext uri="{FF2B5EF4-FFF2-40B4-BE49-F238E27FC236}">
                      <a16:creationId xmlns:a16="http://schemas.microsoft.com/office/drawing/2014/main" id="{4508969C-A9C4-B745-BEC3-6142A9F796BE}"/>
                    </a:ext>
                  </a:extLst>
                </p:cNvPr>
                <p:cNvSpPr/>
                <p:nvPr/>
              </p:nvSpPr>
              <p:spPr>
                <a:xfrm>
                  <a:off x="2190775" y="2646275"/>
                  <a:ext cx="121425" cy="1214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7" h="4857" extrusionOk="0">
                      <a:moveTo>
                        <a:pt x="1" y="1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238" name="Shape 498">
                  <a:extLst>
                    <a:ext uri="{FF2B5EF4-FFF2-40B4-BE49-F238E27FC236}">
                      <a16:creationId xmlns:a16="http://schemas.microsoft.com/office/drawing/2014/main" id="{7FA8F45C-A6CD-BE4E-ACDE-A29F99895920}"/>
                    </a:ext>
                  </a:extLst>
                </p:cNvPr>
                <p:cNvSpPr/>
                <p:nvPr/>
              </p:nvSpPr>
              <p:spPr>
                <a:xfrm>
                  <a:off x="2190775" y="2947300"/>
                  <a:ext cx="121425" cy="1214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7" h="4857" extrusionOk="0">
                      <a:moveTo>
                        <a:pt x="1" y="1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239" name="Shape 499">
                  <a:extLst>
                    <a:ext uri="{FF2B5EF4-FFF2-40B4-BE49-F238E27FC236}">
                      <a16:creationId xmlns:a16="http://schemas.microsoft.com/office/drawing/2014/main" id="{A9571681-0664-8E40-8F69-8C8BA0288F4B}"/>
                    </a:ext>
                  </a:extLst>
                </p:cNvPr>
                <p:cNvSpPr/>
                <p:nvPr/>
              </p:nvSpPr>
              <p:spPr>
                <a:xfrm>
                  <a:off x="2190775" y="3850375"/>
                  <a:ext cx="121425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7" h="4856" extrusionOk="0">
                      <a:moveTo>
                        <a:pt x="1" y="0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240" name="Shape 500">
                  <a:extLst>
                    <a:ext uri="{FF2B5EF4-FFF2-40B4-BE49-F238E27FC236}">
                      <a16:creationId xmlns:a16="http://schemas.microsoft.com/office/drawing/2014/main" id="{EAA90465-03F7-4241-9BF5-E1F228FD0A77}"/>
                    </a:ext>
                  </a:extLst>
                </p:cNvPr>
                <p:cNvSpPr/>
                <p:nvPr/>
              </p:nvSpPr>
              <p:spPr>
                <a:xfrm>
                  <a:off x="2190775" y="4301900"/>
                  <a:ext cx="121425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7" h="4856" extrusionOk="0">
                      <a:moveTo>
                        <a:pt x="1" y="1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241" name="Shape 501">
                  <a:extLst>
                    <a:ext uri="{FF2B5EF4-FFF2-40B4-BE49-F238E27FC236}">
                      <a16:creationId xmlns:a16="http://schemas.microsoft.com/office/drawing/2014/main" id="{56CD9F1A-1193-1145-B961-5C62258851AC}"/>
                    </a:ext>
                  </a:extLst>
                </p:cNvPr>
                <p:cNvSpPr/>
                <p:nvPr/>
              </p:nvSpPr>
              <p:spPr>
                <a:xfrm>
                  <a:off x="2190775" y="4903950"/>
                  <a:ext cx="121425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7" h="4856" extrusionOk="0">
                      <a:moveTo>
                        <a:pt x="1" y="1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242" name="Shape 502">
                  <a:extLst>
                    <a:ext uri="{FF2B5EF4-FFF2-40B4-BE49-F238E27FC236}">
                      <a16:creationId xmlns:a16="http://schemas.microsoft.com/office/drawing/2014/main" id="{70EC8A22-58BE-B841-81D1-798F6E4A042B}"/>
                    </a:ext>
                  </a:extLst>
                </p:cNvPr>
                <p:cNvSpPr/>
                <p:nvPr/>
              </p:nvSpPr>
              <p:spPr>
                <a:xfrm>
                  <a:off x="2341300" y="238125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0"/>
                      </a:moveTo>
                      <a:lnTo>
                        <a:pt x="0" y="4855"/>
                      </a:lnTo>
                      <a:lnTo>
                        <a:pt x="4855" y="4855"/>
                      </a:lnTo>
                      <a:lnTo>
                        <a:pt x="4855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243" name="Shape 503">
                  <a:extLst>
                    <a:ext uri="{FF2B5EF4-FFF2-40B4-BE49-F238E27FC236}">
                      <a16:creationId xmlns:a16="http://schemas.microsoft.com/office/drawing/2014/main" id="{C6D9F854-3ED8-B149-A379-5F2516A42BE3}"/>
                    </a:ext>
                  </a:extLst>
                </p:cNvPr>
                <p:cNvSpPr/>
                <p:nvPr/>
              </p:nvSpPr>
              <p:spPr>
                <a:xfrm>
                  <a:off x="2341300" y="388625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0"/>
                      </a:moveTo>
                      <a:lnTo>
                        <a:pt x="0" y="4856"/>
                      </a:lnTo>
                      <a:lnTo>
                        <a:pt x="4855" y="4856"/>
                      </a:lnTo>
                      <a:lnTo>
                        <a:pt x="4855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244" name="Shape 504">
                  <a:extLst>
                    <a:ext uri="{FF2B5EF4-FFF2-40B4-BE49-F238E27FC236}">
                      <a16:creationId xmlns:a16="http://schemas.microsoft.com/office/drawing/2014/main" id="{02CEEB9B-986C-3340-8BD7-4BE495038CAF}"/>
                    </a:ext>
                  </a:extLst>
                </p:cNvPr>
                <p:cNvSpPr/>
                <p:nvPr/>
              </p:nvSpPr>
              <p:spPr>
                <a:xfrm>
                  <a:off x="2341300" y="840150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1"/>
                      </a:moveTo>
                      <a:lnTo>
                        <a:pt x="0" y="4856"/>
                      </a:lnTo>
                      <a:lnTo>
                        <a:pt x="4855" y="4856"/>
                      </a:lnTo>
                      <a:lnTo>
                        <a:pt x="4855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245" name="Shape 505">
                  <a:extLst>
                    <a:ext uri="{FF2B5EF4-FFF2-40B4-BE49-F238E27FC236}">
                      <a16:creationId xmlns:a16="http://schemas.microsoft.com/office/drawing/2014/main" id="{CB618AEF-0749-9E46-9A44-C974F0B21535}"/>
                    </a:ext>
                  </a:extLst>
                </p:cNvPr>
                <p:cNvSpPr/>
                <p:nvPr/>
              </p:nvSpPr>
              <p:spPr>
                <a:xfrm>
                  <a:off x="2341300" y="1141175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1"/>
                      </a:moveTo>
                      <a:lnTo>
                        <a:pt x="0" y="4856"/>
                      </a:lnTo>
                      <a:lnTo>
                        <a:pt x="4855" y="4856"/>
                      </a:lnTo>
                      <a:lnTo>
                        <a:pt x="4855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246" name="Shape 506">
                  <a:extLst>
                    <a:ext uri="{FF2B5EF4-FFF2-40B4-BE49-F238E27FC236}">
                      <a16:creationId xmlns:a16="http://schemas.microsoft.com/office/drawing/2014/main" id="{67D0DA5D-CE0B-F945-9E20-FA152EE17D12}"/>
                    </a:ext>
                  </a:extLst>
                </p:cNvPr>
                <p:cNvSpPr/>
                <p:nvPr/>
              </p:nvSpPr>
              <p:spPr>
                <a:xfrm>
                  <a:off x="2341300" y="1893725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1"/>
                      </a:moveTo>
                      <a:lnTo>
                        <a:pt x="0" y="4856"/>
                      </a:lnTo>
                      <a:lnTo>
                        <a:pt x="4855" y="4856"/>
                      </a:lnTo>
                      <a:lnTo>
                        <a:pt x="4855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247" name="Shape 507">
                  <a:extLst>
                    <a:ext uri="{FF2B5EF4-FFF2-40B4-BE49-F238E27FC236}">
                      <a16:creationId xmlns:a16="http://schemas.microsoft.com/office/drawing/2014/main" id="{0C749EE1-5D6C-9645-A3E2-A20B44D85B1C}"/>
                    </a:ext>
                  </a:extLst>
                </p:cNvPr>
                <p:cNvSpPr/>
                <p:nvPr/>
              </p:nvSpPr>
              <p:spPr>
                <a:xfrm>
                  <a:off x="2341300" y="2044250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0"/>
                      </a:moveTo>
                      <a:lnTo>
                        <a:pt x="0" y="4855"/>
                      </a:lnTo>
                      <a:lnTo>
                        <a:pt x="4855" y="4855"/>
                      </a:lnTo>
                      <a:lnTo>
                        <a:pt x="4855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248" name="Shape 508">
                  <a:extLst>
                    <a:ext uri="{FF2B5EF4-FFF2-40B4-BE49-F238E27FC236}">
                      <a16:creationId xmlns:a16="http://schemas.microsoft.com/office/drawing/2014/main" id="{B12E45CC-1840-AC4F-B1CA-ECE9D48C6CAB}"/>
                    </a:ext>
                  </a:extLst>
                </p:cNvPr>
                <p:cNvSpPr/>
                <p:nvPr/>
              </p:nvSpPr>
              <p:spPr>
                <a:xfrm>
                  <a:off x="2341300" y="3699875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0"/>
                      </a:moveTo>
                      <a:lnTo>
                        <a:pt x="0" y="4855"/>
                      </a:lnTo>
                      <a:lnTo>
                        <a:pt x="4855" y="4855"/>
                      </a:lnTo>
                      <a:lnTo>
                        <a:pt x="4855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249" name="Shape 509">
                  <a:extLst>
                    <a:ext uri="{FF2B5EF4-FFF2-40B4-BE49-F238E27FC236}">
                      <a16:creationId xmlns:a16="http://schemas.microsoft.com/office/drawing/2014/main" id="{3364D3E8-D591-3C43-89CD-7A93D9D4D2AC}"/>
                    </a:ext>
                  </a:extLst>
                </p:cNvPr>
                <p:cNvSpPr/>
                <p:nvPr/>
              </p:nvSpPr>
              <p:spPr>
                <a:xfrm>
                  <a:off x="2341300" y="4000875"/>
                  <a:ext cx="121400" cy="1214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7" extrusionOk="0">
                      <a:moveTo>
                        <a:pt x="0" y="1"/>
                      </a:moveTo>
                      <a:lnTo>
                        <a:pt x="0" y="4856"/>
                      </a:lnTo>
                      <a:lnTo>
                        <a:pt x="4855" y="4856"/>
                      </a:lnTo>
                      <a:lnTo>
                        <a:pt x="4855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250" name="Shape 510">
                  <a:extLst>
                    <a:ext uri="{FF2B5EF4-FFF2-40B4-BE49-F238E27FC236}">
                      <a16:creationId xmlns:a16="http://schemas.microsoft.com/office/drawing/2014/main" id="{72CAE8B6-FD75-8A41-A361-1337865D324B}"/>
                    </a:ext>
                  </a:extLst>
                </p:cNvPr>
                <p:cNvSpPr/>
                <p:nvPr/>
              </p:nvSpPr>
              <p:spPr>
                <a:xfrm>
                  <a:off x="2491800" y="238125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1" y="0"/>
                      </a:moveTo>
                      <a:lnTo>
                        <a:pt x="1" y="4855"/>
                      </a:lnTo>
                      <a:lnTo>
                        <a:pt x="4856" y="4855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251" name="Shape 511">
                  <a:extLst>
                    <a:ext uri="{FF2B5EF4-FFF2-40B4-BE49-F238E27FC236}">
                      <a16:creationId xmlns:a16="http://schemas.microsoft.com/office/drawing/2014/main" id="{F04A83C9-0B76-F54F-B08D-09850C1BFA86}"/>
                    </a:ext>
                  </a:extLst>
                </p:cNvPr>
                <p:cNvSpPr/>
                <p:nvPr/>
              </p:nvSpPr>
              <p:spPr>
                <a:xfrm>
                  <a:off x="2491800" y="1291700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1" y="0"/>
                      </a:moveTo>
                      <a:lnTo>
                        <a:pt x="1" y="4855"/>
                      </a:lnTo>
                      <a:lnTo>
                        <a:pt x="4856" y="4855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252" name="Shape 512">
                  <a:extLst>
                    <a:ext uri="{FF2B5EF4-FFF2-40B4-BE49-F238E27FC236}">
                      <a16:creationId xmlns:a16="http://schemas.microsoft.com/office/drawing/2014/main" id="{E35421A7-C86D-EE45-B383-4DB1D258519C}"/>
                    </a:ext>
                  </a:extLst>
                </p:cNvPr>
                <p:cNvSpPr/>
                <p:nvPr/>
              </p:nvSpPr>
              <p:spPr>
                <a:xfrm>
                  <a:off x="2491800" y="2194750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1" y="1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253" name="Shape 513">
                  <a:extLst>
                    <a:ext uri="{FF2B5EF4-FFF2-40B4-BE49-F238E27FC236}">
                      <a16:creationId xmlns:a16="http://schemas.microsoft.com/office/drawing/2014/main" id="{BC4BD6B8-F44B-4449-BE68-80D089E6961C}"/>
                    </a:ext>
                  </a:extLst>
                </p:cNvPr>
                <p:cNvSpPr/>
                <p:nvPr/>
              </p:nvSpPr>
              <p:spPr>
                <a:xfrm>
                  <a:off x="2491800" y="3699875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1" y="0"/>
                      </a:moveTo>
                      <a:lnTo>
                        <a:pt x="1" y="4855"/>
                      </a:lnTo>
                      <a:lnTo>
                        <a:pt x="4856" y="4855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254" name="Shape 514">
                  <a:extLst>
                    <a:ext uri="{FF2B5EF4-FFF2-40B4-BE49-F238E27FC236}">
                      <a16:creationId xmlns:a16="http://schemas.microsoft.com/office/drawing/2014/main" id="{86A3AC62-CA83-3641-9A60-06CB4999A1A5}"/>
                    </a:ext>
                  </a:extLst>
                </p:cNvPr>
                <p:cNvSpPr/>
                <p:nvPr/>
              </p:nvSpPr>
              <p:spPr>
                <a:xfrm>
                  <a:off x="2491800" y="4903950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1" y="1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255" name="Shape 515">
                  <a:extLst>
                    <a:ext uri="{FF2B5EF4-FFF2-40B4-BE49-F238E27FC236}">
                      <a16:creationId xmlns:a16="http://schemas.microsoft.com/office/drawing/2014/main" id="{72681271-589A-D54E-A097-DBD33D2E3640}"/>
                    </a:ext>
                  </a:extLst>
                </p:cNvPr>
                <p:cNvSpPr/>
                <p:nvPr/>
              </p:nvSpPr>
              <p:spPr>
                <a:xfrm>
                  <a:off x="2642325" y="238125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0"/>
                      </a:moveTo>
                      <a:lnTo>
                        <a:pt x="0" y="4855"/>
                      </a:lnTo>
                      <a:lnTo>
                        <a:pt x="4855" y="4855"/>
                      </a:lnTo>
                      <a:lnTo>
                        <a:pt x="4855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256" name="Shape 516">
                  <a:extLst>
                    <a:ext uri="{FF2B5EF4-FFF2-40B4-BE49-F238E27FC236}">
                      <a16:creationId xmlns:a16="http://schemas.microsoft.com/office/drawing/2014/main" id="{5FB86FC8-C963-BB42-9816-F47C4F8FF76B}"/>
                    </a:ext>
                  </a:extLst>
                </p:cNvPr>
                <p:cNvSpPr/>
                <p:nvPr/>
              </p:nvSpPr>
              <p:spPr>
                <a:xfrm>
                  <a:off x="2642325" y="689650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0"/>
                      </a:moveTo>
                      <a:lnTo>
                        <a:pt x="0" y="4855"/>
                      </a:lnTo>
                      <a:lnTo>
                        <a:pt x="4855" y="4855"/>
                      </a:lnTo>
                      <a:lnTo>
                        <a:pt x="4855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257" name="Shape 517">
                  <a:extLst>
                    <a:ext uri="{FF2B5EF4-FFF2-40B4-BE49-F238E27FC236}">
                      <a16:creationId xmlns:a16="http://schemas.microsoft.com/office/drawing/2014/main" id="{F11C4B58-2832-194B-82AA-6EE7C31ACE56}"/>
                    </a:ext>
                  </a:extLst>
                </p:cNvPr>
                <p:cNvSpPr/>
                <p:nvPr/>
              </p:nvSpPr>
              <p:spPr>
                <a:xfrm>
                  <a:off x="2642325" y="2345275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0"/>
                      </a:moveTo>
                      <a:lnTo>
                        <a:pt x="0" y="4855"/>
                      </a:lnTo>
                      <a:lnTo>
                        <a:pt x="4855" y="4855"/>
                      </a:lnTo>
                      <a:lnTo>
                        <a:pt x="4855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258" name="Shape 518">
                  <a:extLst>
                    <a:ext uri="{FF2B5EF4-FFF2-40B4-BE49-F238E27FC236}">
                      <a16:creationId xmlns:a16="http://schemas.microsoft.com/office/drawing/2014/main" id="{B8DBB217-09B6-0E4C-BC10-282998CA1206}"/>
                    </a:ext>
                  </a:extLst>
                </p:cNvPr>
                <p:cNvSpPr/>
                <p:nvPr/>
              </p:nvSpPr>
              <p:spPr>
                <a:xfrm>
                  <a:off x="2642325" y="3248325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1"/>
                      </a:moveTo>
                      <a:lnTo>
                        <a:pt x="0" y="4856"/>
                      </a:lnTo>
                      <a:lnTo>
                        <a:pt x="4855" y="4856"/>
                      </a:lnTo>
                      <a:lnTo>
                        <a:pt x="4855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259" name="Shape 519">
                  <a:extLst>
                    <a:ext uri="{FF2B5EF4-FFF2-40B4-BE49-F238E27FC236}">
                      <a16:creationId xmlns:a16="http://schemas.microsoft.com/office/drawing/2014/main" id="{8B928DD7-6371-3645-A373-B8E04CC2C7AB}"/>
                    </a:ext>
                  </a:extLst>
                </p:cNvPr>
                <p:cNvSpPr/>
                <p:nvPr/>
              </p:nvSpPr>
              <p:spPr>
                <a:xfrm>
                  <a:off x="2642325" y="3699875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0"/>
                      </a:moveTo>
                      <a:lnTo>
                        <a:pt x="0" y="4855"/>
                      </a:lnTo>
                      <a:lnTo>
                        <a:pt x="4855" y="4855"/>
                      </a:lnTo>
                      <a:lnTo>
                        <a:pt x="4855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260" name="Shape 520">
                  <a:extLst>
                    <a:ext uri="{FF2B5EF4-FFF2-40B4-BE49-F238E27FC236}">
                      <a16:creationId xmlns:a16="http://schemas.microsoft.com/office/drawing/2014/main" id="{0EFD4D29-6862-F041-A83B-D3A864B6AB11}"/>
                    </a:ext>
                  </a:extLst>
                </p:cNvPr>
                <p:cNvSpPr/>
                <p:nvPr/>
              </p:nvSpPr>
              <p:spPr>
                <a:xfrm>
                  <a:off x="2792825" y="4301900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1" y="1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261" name="Shape 521">
                  <a:extLst>
                    <a:ext uri="{FF2B5EF4-FFF2-40B4-BE49-F238E27FC236}">
                      <a16:creationId xmlns:a16="http://schemas.microsoft.com/office/drawing/2014/main" id="{A8BE3E81-DDA2-F44B-BE41-E064625B4987}"/>
                    </a:ext>
                  </a:extLst>
                </p:cNvPr>
                <p:cNvSpPr/>
                <p:nvPr/>
              </p:nvSpPr>
              <p:spPr>
                <a:xfrm>
                  <a:off x="2943325" y="1442200"/>
                  <a:ext cx="121425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7" h="4856" extrusionOk="0">
                      <a:moveTo>
                        <a:pt x="1" y="0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262" name="Shape 522">
                  <a:extLst>
                    <a:ext uri="{FF2B5EF4-FFF2-40B4-BE49-F238E27FC236}">
                      <a16:creationId xmlns:a16="http://schemas.microsoft.com/office/drawing/2014/main" id="{B2E9639F-AEA3-144D-80A0-D165108FAF72}"/>
                    </a:ext>
                  </a:extLst>
                </p:cNvPr>
                <p:cNvSpPr/>
                <p:nvPr/>
              </p:nvSpPr>
              <p:spPr>
                <a:xfrm>
                  <a:off x="2943325" y="2646275"/>
                  <a:ext cx="121425" cy="1214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7" h="4857" extrusionOk="0">
                      <a:moveTo>
                        <a:pt x="1" y="1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263" name="Shape 523">
                  <a:extLst>
                    <a:ext uri="{FF2B5EF4-FFF2-40B4-BE49-F238E27FC236}">
                      <a16:creationId xmlns:a16="http://schemas.microsoft.com/office/drawing/2014/main" id="{9BB13E63-69C7-7C42-84BF-A9970E6C5409}"/>
                    </a:ext>
                  </a:extLst>
                </p:cNvPr>
                <p:cNvSpPr/>
                <p:nvPr/>
              </p:nvSpPr>
              <p:spPr>
                <a:xfrm>
                  <a:off x="3093850" y="5054450"/>
                  <a:ext cx="121400" cy="1214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7" extrusionOk="0">
                      <a:moveTo>
                        <a:pt x="0" y="1"/>
                      </a:moveTo>
                      <a:lnTo>
                        <a:pt x="0" y="4856"/>
                      </a:lnTo>
                      <a:lnTo>
                        <a:pt x="4856" y="4856"/>
                      </a:lnTo>
                      <a:lnTo>
                        <a:pt x="4856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264" name="Shape 524">
                  <a:extLst>
                    <a:ext uri="{FF2B5EF4-FFF2-40B4-BE49-F238E27FC236}">
                      <a16:creationId xmlns:a16="http://schemas.microsoft.com/office/drawing/2014/main" id="{95F54769-B71C-924A-AB54-EB49EE8D45EE}"/>
                    </a:ext>
                  </a:extLst>
                </p:cNvPr>
                <p:cNvSpPr/>
                <p:nvPr/>
              </p:nvSpPr>
              <p:spPr>
                <a:xfrm>
                  <a:off x="3394875" y="2495775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1"/>
                      </a:moveTo>
                      <a:lnTo>
                        <a:pt x="0" y="4856"/>
                      </a:lnTo>
                      <a:lnTo>
                        <a:pt x="4855" y="4856"/>
                      </a:lnTo>
                      <a:lnTo>
                        <a:pt x="4855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265" name="Shape 525">
                  <a:extLst>
                    <a:ext uri="{FF2B5EF4-FFF2-40B4-BE49-F238E27FC236}">
                      <a16:creationId xmlns:a16="http://schemas.microsoft.com/office/drawing/2014/main" id="{3590AEA0-B492-4840-AE4D-FDB05F26E96F}"/>
                    </a:ext>
                  </a:extLst>
                </p:cNvPr>
                <p:cNvSpPr/>
                <p:nvPr/>
              </p:nvSpPr>
              <p:spPr>
                <a:xfrm>
                  <a:off x="3545375" y="4903950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1" y="1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</p:grpSp>
        </p:grpSp>
      </p:grp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6A0265F-0BC7-9441-A165-C0C111CC3B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31633" y="6452237"/>
            <a:ext cx="574963" cy="345339"/>
          </a:xfrm>
          <a:solidFill>
            <a:srgbClr val="FFFFFF">
              <a:alpha val="70980"/>
            </a:srgbClr>
          </a:solidFill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</a:lstStyle>
          <a:p>
            <a:fld id="{B8FA6793-1A99-3345-9169-C75FC671D6E0}" type="slidenum">
              <a:rPr lang="en-GB" smtClean="0"/>
              <a:pPr/>
              <a:t>‹N›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793440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1" name="Gruppo 1540">
            <a:extLst>
              <a:ext uri="{FF2B5EF4-FFF2-40B4-BE49-F238E27FC236}">
                <a16:creationId xmlns:a16="http://schemas.microsoft.com/office/drawing/2014/main" id="{837FDA3E-FC30-FC45-872F-261D00BBA7F0}"/>
              </a:ext>
            </a:extLst>
          </p:cNvPr>
          <p:cNvGrpSpPr>
            <a:grpSpLocks noChangeAspect="1"/>
          </p:cNvGrpSpPr>
          <p:nvPr/>
        </p:nvGrpSpPr>
        <p:grpSpPr>
          <a:xfrm>
            <a:off x="2" y="6326375"/>
            <a:ext cx="12223073" cy="531627"/>
            <a:chOff x="0" y="4444694"/>
            <a:chExt cx="12192003" cy="2413306"/>
          </a:xfrm>
        </p:grpSpPr>
        <p:grpSp>
          <p:nvGrpSpPr>
            <p:cNvPr id="1542" name="Gruppo 1541">
              <a:extLst>
                <a:ext uri="{FF2B5EF4-FFF2-40B4-BE49-F238E27FC236}">
                  <a16:creationId xmlns:a16="http://schemas.microsoft.com/office/drawing/2014/main" id="{1892AD08-958D-C744-96FD-0AB87BD18552}"/>
                </a:ext>
              </a:extLst>
            </p:cNvPr>
            <p:cNvGrpSpPr>
              <a:grpSpLocks noChangeAspect="1"/>
            </p:cNvGrpSpPr>
            <p:nvPr userDrawn="1"/>
          </p:nvGrpSpPr>
          <p:grpSpPr>
            <a:xfrm rot="5400000">
              <a:off x="7943350" y="2609348"/>
              <a:ext cx="2413305" cy="6084000"/>
              <a:chOff x="6367293" y="28698"/>
              <a:chExt cx="2017555" cy="5086302"/>
            </a:xfrm>
          </p:grpSpPr>
          <p:grpSp>
            <p:nvGrpSpPr>
              <p:cNvPr id="1883" name="Shape 92">
                <a:extLst>
                  <a:ext uri="{FF2B5EF4-FFF2-40B4-BE49-F238E27FC236}">
                    <a16:creationId xmlns:a16="http://schemas.microsoft.com/office/drawing/2014/main" id="{D8D3A091-340B-7046-9CA7-EB3F9F2D56EB}"/>
                  </a:ext>
                </a:extLst>
              </p:cNvPr>
              <p:cNvGrpSpPr/>
              <p:nvPr userDrawn="1"/>
            </p:nvGrpSpPr>
            <p:grpSpPr>
              <a:xfrm rot="10800000">
                <a:off x="6659533" y="28698"/>
                <a:ext cx="1725314" cy="5086302"/>
                <a:chOff x="1588750" y="238125"/>
                <a:chExt cx="1777025" cy="5238750"/>
              </a:xfrm>
              <a:solidFill>
                <a:schemeClr val="accent1">
                  <a:lumMod val="60000"/>
                  <a:lumOff val="40000"/>
                </a:schemeClr>
              </a:solidFill>
            </p:grpSpPr>
            <p:sp>
              <p:nvSpPr>
                <p:cNvPr id="2179" name="Shape 169">
                  <a:extLst>
                    <a:ext uri="{FF2B5EF4-FFF2-40B4-BE49-F238E27FC236}">
                      <a16:creationId xmlns:a16="http://schemas.microsoft.com/office/drawing/2014/main" id="{A2377370-DA8F-1949-953C-6435F25D5803}"/>
                    </a:ext>
                  </a:extLst>
                </p:cNvPr>
                <p:cNvSpPr/>
                <p:nvPr/>
              </p:nvSpPr>
              <p:spPr>
                <a:xfrm>
                  <a:off x="1588750" y="238125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0"/>
                      </a:moveTo>
                      <a:lnTo>
                        <a:pt x="0" y="4855"/>
                      </a:lnTo>
                      <a:lnTo>
                        <a:pt x="4855" y="4855"/>
                      </a:lnTo>
                      <a:lnTo>
                        <a:pt x="4855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2180" name="Shape 170">
                  <a:extLst>
                    <a:ext uri="{FF2B5EF4-FFF2-40B4-BE49-F238E27FC236}">
                      <a16:creationId xmlns:a16="http://schemas.microsoft.com/office/drawing/2014/main" id="{F742A116-4096-E24A-898E-E0206E9F540B}"/>
                    </a:ext>
                  </a:extLst>
                </p:cNvPr>
                <p:cNvSpPr/>
                <p:nvPr/>
              </p:nvSpPr>
              <p:spPr>
                <a:xfrm>
                  <a:off x="1588750" y="840150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1"/>
                      </a:moveTo>
                      <a:lnTo>
                        <a:pt x="0" y="4856"/>
                      </a:lnTo>
                      <a:lnTo>
                        <a:pt x="4855" y="4856"/>
                      </a:lnTo>
                      <a:lnTo>
                        <a:pt x="4855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2181" name="Shape 171">
                  <a:extLst>
                    <a:ext uri="{FF2B5EF4-FFF2-40B4-BE49-F238E27FC236}">
                      <a16:creationId xmlns:a16="http://schemas.microsoft.com/office/drawing/2014/main" id="{D16E650A-5198-814A-A2DB-8BCC3EA253FC}"/>
                    </a:ext>
                  </a:extLst>
                </p:cNvPr>
                <p:cNvSpPr/>
                <p:nvPr/>
              </p:nvSpPr>
              <p:spPr>
                <a:xfrm>
                  <a:off x="1588750" y="990675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0"/>
                      </a:moveTo>
                      <a:lnTo>
                        <a:pt x="0" y="4855"/>
                      </a:lnTo>
                      <a:lnTo>
                        <a:pt x="4855" y="4855"/>
                      </a:lnTo>
                      <a:lnTo>
                        <a:pt x="4855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2182" name="Shape 172">
                  <a:extLst>
                    <a:ext uri="{FF2B5EF4-FFF2-40B4-BE49-F238E27FC236}">
                      <a16:creationId xmlns:a16="http://schemas.microsoft.com/office/drawing/2014/main" id="{84013FE2-77C3-814F-AEFF-973B7CE75E17}"/>
                    </a:ext>
                  </a:extLst>
                </p:cNvPr>
                <p:cNvSpPr/>
                <p:nvPr/>
              </p:nvSpPr>
              <p:spPr>
                <a:xfrm>
                  <a:off x="1588750" y="1442200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0"/>
                      </a:moveTo>
                      <a:lnTo>
                        <a:pt x="0" y="4856"/>
                      </a:lnTo>
                      <a:lnTo>
                        <a:pt x="4855" y="4856"/>
                      </a:lnTo>
                      <a:lnTo>
                        <a:pt x="4855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2183" name="Shape 173">
                  <a:extLst>
                    <a:ext uri="{FF2B5EF4-FFF2-40B4-BE49-F238E27FC236}">
                      <a16:creationId xmlns:a16="http://schemas.microsoft.com/office/drawing/2014/main" id="{8EA4E18D-6961-A842-84FF-964A4BFCA52D}"/>
                    </a:ext>
                  </a:extLst>
                </p:cNvPr>
                <p:cNvSpPr/>
                <p:nvPr/>
              </p:nvSpPr>
              <p:spPr>
                <a:xfrm>
                  <a:off x="1588750" y="1743225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0"/>
                      </a:moveTo>
                      <a:lnTo>
                        <a:pt x="0" y="4856"/>
                      </a:lnTo>
                      <a:lnTo>
                        <a:pt x="4855" y="4856"/>
                      </a:lnTo>
                      <a:lnTo>
                        <a:pt x="4855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2184" name="Shape 174">
                  <a:extLst>
                    <a:ext uri="{FF2B5EF4-FFF2-40B4-BE49-F238E27FC236}">
                      <a16:creationId xmlns:a16="http://schemas.microsoft.com/office/drawing/2014/main" id="{6D6B9ED9-2C83-8543-8FD4-041B7649FD90}"/>
                    </a:ext>
                  </a:extLst>
                </p:cNvPr>
                <p:cNvSpPr/>
                <p:nvPr/>
              </p:nvSpPr>
              <p:spPr>
                <a:xfrm>
                  <a:off x="1588750" y="2194750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1"/>
                      </a:moveTo>
                      <a:lnTo>
                        <a:pt x="0" y="4856"/>
                      </a:lnTo>
                      <a:lnTo>
                        <a:pt x="4855" y="4856"/>
                      </a:lnTo>
                      <a:lnTo>
                        <a:pt x="4855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2185" name="Shape 175">
                  <a:extLst>
                    <a:ext uri="{FF2B5EF4-FFF2-40B4-BE49-F238E27FC236}">
                      <a16:creationId xmlns:a16="http://schemas.microsoft.com/office/drawing/2014/main" id="{216B2EBD-AF07-584C-BE1C-0BB0766401C4}"/>
                    </a:ext>
                  </a:extLst>
                </p:cNvPr>
                <p:cNvSpPr/>
                <p:nvPr/>
              </p:nvSpPr>
              <p:spPr>
                <a:xfrm>
                  <a:off x="1588750" y="2495775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1"/>
                      </a:moveTo>
                      <a:lnTo>
                        <a:pt x="0" y="4856"/>
                      </a:lnTo>
                      <a:lnTo>
                        <a:pt x="4855" y="4856"/>
                      </a:lnTo>
                      <a:lnTo>
                        <a:pt x="4855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2186" name="Shape 176">
                  <a:extLst>
                    <a:ext uri="{FF2B5EF4-FFF2-40B4-BE49-F238E27FC236}">
                      <a16:creationId xmlns:a16="http://schemas.microsoft.com/office/drawing/2014/main" id="{AC0FEFA0-CC12-2242-B822-FA73BE26A86F}"/>
                    </a:ext>
                  </a:extLst>
                </p:cNvPr>
                <p:cNvSpPr/>
                <p:nvPr/>
              </p:nvSpPr>
              <p:spPr>
                <a:xfrm>
                  <a:off x="1588750" y="2796800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0"/>
                      </a:moveTo>
                      <a:lnTo>
                        <a:pt x="0" y="4856"/>
                      </a:lnTo>
                      <a:lnTo>
                        <a:pt x="4855" y="4856"/>
                      </a:lnTo>
                      <a:lnTo>
                        <a:pt x="4855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2187" name="Shape 177">
                  <a:extLst>
                    <a:ext uri="{FF2B5EF4-FFF2-40B4-BE49-F238E27FC236}">
                      <a16:creationId xmlns:a16="http://schemas.microsoft.com/office/drawing/2014/main" id="{3E5C1506-D54B-1A45-8CFB-0B0D48A36254}"/>
                    </a:ext>
                  </a:extLst>
                </p:cNvPr>
                <p:cNvSpPr/>
                <p:nvPr/>
              </p:nvSpPr>
              <p:spPr>
                <a:xfrm>
                  <a:off x="1588750" y="2947300"/>
                  <a:ext cx="121400" cy="1214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7" extrusionOk="0">
                      <a:moveTo>
                        <a:pt x="0" y="1"/>
                      </a:moveTo>
                      <a:lnTo>
                        <a:pt x="0" y="4856"/>
                      </a:lnTo>
                      <a:lnTo>
                        <a:pt x="4855" y="4856"/>
                      </a:lnTo>
                      <a:lnTo>
                        <a:pt x="4855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2188" name="Shape 178">
                  <a:extLst>
                    <a:ext uri="{FF2B5EF4-FFF2-40B4-BE49-F238E27FC236}">
                      <a16:creationId xmlns:a16="http://schemas.microsoft.com/office/drawing/2014/main" id="{2BB3A643-B1C6-1C4E-B066-FC768A2A6400}"/>
                    </a:ext>
                  </a:extLst>
                </p:cNvPr>
                <p:cNvSpPr/>
                <p:nvPr/>
              </p:nvSpPr>
              <p:spPr>
                <a:xfrm>
                  <a:off x="1588750" y="3248325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1"/>
                      </a:moveTo>
                      <a:lnTo>
                        <a:pt x="0" y="4856"/>
                      </a:lnTo>
                      <a:lnTo>
                        <a:pt x="4855" y="4856"/>
                      </a:lnTo>
                      <a:lnTo>
                        <a:pt x="4855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2189" name="Shape 179">
                  <a:extLst>
                    <a:ext uri="{FF2B5EF4-FFF2-40B4-BE49-F238E27FC236}">
                      <a16:creationId xmlns:a16="http://schemas.microsoft.com/office/drawing/2014/main" id="{8894539D-13A8-6749-808D-E785581053AF}"/>
                    </a:ext>
                  </a:extLst>
                </p:cNvPr>
                <p:cNvSpPr/>
                <p:nvPr/>
              </p:nvSpPr>
              <p:spPr>
                <a:xfrm>
                  <a:off x="1588750" y="3398850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0"/>
                      </a:moveTo>
                      <a:lnTo>
                        <a:pt x="0" y="4855"/>
                      </a:lnTo>
                      <a:lnTo>
                        <a:pt x="4855" y="4855"/>
                      </a:lnTo>
                      <a:lnTo>
                        <a:pt x="4855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2190" name="Shape 180">
                  <a:extLst>
                    <a:ext uri="{FF2B5EF4-FFF2-40B4-BE49-F238E27FC236}">
                      <a16:creationId xmlns:a16="http://schemas.microsoft.com/office/drawing/2014/main" id="{D7E96470-61A4-994C-955A-F48572E14D95}"/>
                    </a:ext>
                  </a:extLst>
                </p:cNvPr>
                <p:cNvSpPr/>
                <p:nvPr/>
              </p:nvSpPr>
              <p:spPr>
                <a:xfrm>
                  <a:off x="1588750" y="3699875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0"/>
                      </a:moveTo>
                      <a:lnTo>
                        <a:pt x="0" y="4855"/>
                      </a:lnTo>
                      <a:lnTo>
                        <a:pt x="4855" y="4855"/>
                      </a:lnTo>
                      <a:lnTo>
                        <a:pt x="4855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2191" name="Shape 181">
                  <a:extLst>
                    <a:ext uri="{FF2B5EF4-FFF2-40B4-BE49-F238E27FC236}">
                      <a16:creationId xmlns:a16="http://schemas.microsoft.com/office/drawing/2014/main" id="{2AFB30DB-A18B-D744-BD92-B74B0440300F}"/>
                    </a:ext>
                  </a:extLst>
                </p:cNvPr>
                <p:cNvSpPr/>
                <p:nvPr/>
              </p:nvSpPr>
              <p:spPr>
                <a:xfrm>
                  <a:off x="1588750" y="3850375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0"/>
                      </a:moveTo>
                      <a:lnTo>
                        <a:pt x="0" y="4856"/>
                      </a:lnTo>
                      <a:lnTo>
                        <a:pt x="4855" y="4856"/>
                      </a:lnTo>
                      <a:lnTo>
                        <a:pt x="4855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2192" name="Shape 182">
                  <a:extLst>
                    <a:ext uri="{FF2B5EF4-FFF2-40B4-BE49-F238E27FC236}">
                      <a16:creationId xmlns:a16="http://schemas.microsoft.com/office/drawing/2014/main" id="{4F0EA398-B56E-5342-94A6-26BD1C92E22F}"/>
                    </a:ext>
                  </a:extLst>
                </p:cNvPr>
                <p:cNvSpPr/>
                <p:nvPr/>
              </p:nvSpPr>
              <p:spPr>
                <a:xfrm>
                  <a:off x="1588750" y="4151400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0"/>
                      </a:moveTo>
                      <a:lnTo>
                        <a:pt x="0" y="4856"/>
                      </a:lnTo>
                      <a:lnTo>
                        <a:pt x="4855" y="4856"/>
                      </a:lnTo>
                      <a:lnTo>
                        <a:pt x="4855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2193" name="Shape 183">
                  <a:extLst>
                    <a:ext uri="{FF2B5EF4-FFF2-40B4-BE49-F238E27FC236}">
                      <a16:creationId xmlns:a16="http://schemas.microsoft.com/office/drawing/2014/main" id="{C2653621-7EC1-8D49-963B-09144EC8C60B}"/>
                    </a:ext>
                  </a:extLst>
                </p:cNvPr>
                <p:cNvSpPr/>
                <p:nvPr/>
              </p:nvSpPr>
              <p:spPr>
                <a:xfrm>
                  <a:off x="1588750" y="4301900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1"/>
                      </a:moveTo>
                      <a:lnTo>
                        <a:pt x="0" y="4856"/>
                      </a:lnTo>
                      <a:lnTo>
                        <a:pt x="4855" y="4856"/>
                      </a:lnTo>
                      <a:lnTo>
                        <a:pt x="4855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2194" name="Shape 184">
                  <a:extLst>
                    <a:ext uri="{FF2B5EF4-FFF2-40B4-BE49-F238E27FC236}">
                      <a16:creationId xmlns:a16="http://schemas.microsoft.com/office/drawing/2014/main" id="{127B4F72-7893-A149-BEB8-345FD507D5CA}"/>
                    </a:ext>
                  </a:extLst>
                </p:cNvPr>
                <p:cNvSpPr/>
                <p:nvPr/>
              </p:nvSpPr>
              <p:spPr>
                <a:xfrm>
                  <a:off x="1588750" y="4452425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0"/>
                      </a:moveTo>
                      <a:lnTo>
                        <a:pt x="0" y="4855"/>
                      </a:lnTo>
                      <a:lnTo>
                        <a:pt x="4855" y="4855"/>
                      </a:lnTo>
                      <a:lnTo>
                        <a:pt x="4855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2195" name="Shape 185">
                  <a:extLst>
                    <a:ext uri="{FF2B5EF4-FFF2-40B4-BE49-F238E27FC236}">
                      <a16:creationId xmlns:a16="http://schemas.microsoft.com/office/drawing/2014/main" id="{0E096B79-B049-344E-8FFA-99EC030019D3}"/>
                    </a:ext>
                  </a:extLst>
                </p:cNvPr>
                <p:cNvSpPr/>
                <p:nvPr/>
              </p:nvSpPr>
              <p:spPr>
                <a:xfrm>
                  <a:off x="1588750" y="4602925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1"/>
                      </a:moveTo>
                      <a:lnTo>
                        <a:pt x="0" y="4856"/>
                      </a:lnTo>
                      <a:lnTo>
                        <a:pt x="4855" y="4856"/>
                      </a:lnTo>
                      <a:lnTo>
                        <a:pt x="4855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2196" name="Shape 186">
                  <a:extLst>
                    <a:ext uri="{FF2B5EF4-FFF2-40B4-BE49-F238E27FC236}">
                      <a16:creationId xmlns:a16="http://schemas.microsoft.com/office/drawing/2014/main" id="{343299BB-A1AE-3442-B05A-AB93B1E074A4}"/>
                    </a:ext>
                  </a:extLst>
                </p:cNvPr>
                <p:cNvSpPr/>
                <p:nvPr/>
              </p:nvSpPr>
              <p:spPr>
                <a:xfrm>
                  <a:off x="1588750" y="4903950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1"/>
                      </a:moveTo>
                      <a:lnTo>
                        <a:pt x="0" y="4856"/>
                      </a:lnTo>
                      <a:lnTo>
                        <a:pt x="4855" y="4856"/>
                      </a:lnTo>
                      <a:lnTo>
                        <a:pt x="4855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2197" name="Shape 187">
                  <a:extLst>
                    <a:ext uri="{FF2B5EF4-FFF2-40B4-BE49-F238E27FC236}">
                      <a16:creationId xmlns:a16="http://schemas.microsoft.com/office/drawing/2014/main" id="{BCDCC7F0-3B81-2747-A64C-C6F8C27F7C95}"/>
                    </a:ext>
                  </a:extLst>
                </p:cNvPr>
                <p:cNvSpPr/>
                <p:nvPr/>
              </p:nvSpPr>
              <p:spPr>
                <a:xfrm>
                  <a:off x="1588750" y="5204975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0"/>
                      </a:moveTo>
                      <a:lnTo>
                        <a:pt x="0" y="4856"/>
                      </a:lnTo>
                      <a:lnTo>
                        <a:pt x="4855" y="4856"/>
                      </a:lnTo>
                      <a:lnTo>
                        <a:pt x="4855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2198" name="Shape 188">
                  <a:extLst>
                    <a:ext uri="{FF2B5EF4-FFF2-40B4-BE49-F238E27FC236}">
                      <a16:creationId xmlns:a16="http://schemas.microsoft.com/office/drawing/2014/main" id="{64A20082-79BC-F34C-9BAB-694B146CD008}"/>
                    </a:ext>
                  </a:extLst>
                </p:cNvPr>
                <p:cNvSpPr/>
                <p:nvPr/>
              </p:nvSpPr>
              <p:spPr>
                <a:xfrm>
                  <a:off x="1739250" y="238125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1" y="0"/>
                      </a:moveTo>
                      <a:lnTo>
                        <a:pt x="1" y="4855"/>
                      </a:lnTo>
                      <a:lnTo>
                        <a:pt x="4856" y="4855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2199" name="Shape 189">
                  <a:extLst>
                    <a:ext uri="{FF2B5EF4-FFF2-40B4-BE49-F238E27FC236}">
                      <a16:creationId xmlns:a16="http://schemas.microsoft.com/office/drawing/2014/main" id="{51C81CFC-D572-EC42-94E3-38F10DF4C7C2}"/>
                    </a:ext>
                  </a:extLst>
                </p:cNvPr>
                <p:cNvSpPr/>
                <p:nvPr/>
              </p:nvSpPr>
              <p:spPr>
                <a:xfrm>
                  <a:off x="1739250" y="840150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1" y="1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2200" name="Shape 190">
                  <a:extLst>
                    <a:ext uri="{FF2B5EF4-FFF2-40B4-BE49-F238E27FC236}">
                      <a16:creationId xmlns:a16="http://schemas.microsoft.com/office/drawing/2014/main" id="{1D8A1D54-F4D9-5D40-83F5-6F7BAB195BE6}"/>
                    </a:ext>
                  </a:extLst>
                </p:cNvPr>
                <p:cNvSpPr/>
                <p:nvPr/>
              </p:nvSpPr>
              <p:spPr>
                <a:xfrm>
                  <a:off x="1739250" y="1141175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1" y="1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2201" name="Shape 191">
                  <a:extLst>
                    <a:ext uri="{FF2B5EF4-FFF2-40B4-BE49-F238E27FC236}">
                      <a16:creationId xmlns:a16="http://schemas.microsoft.com/office/drawing/2014/main" id="{5CB37D20-55CC-3749-827D-5CF4030A33AC}"/>
                    </a:ext>
                  </a:extLst>
                </p:cNvPr>
                <p:cNvSpPr/>
                <p:nvPr/>
              </p:nvSpPr>
              <p:spPr>
                <a:xfrm>
                  <a:off x="1739250" y="1442200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1" y="0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2202" name="Shape 192">
                  <a:extLst>
                    <a:ext uri="{FF2B5EF4-FFF2-40B4-BE49-F238E27FC236}">
                      <a16:creationId xmlns:a16="http://schemas.microsoft.com/office/drawing/2014/main" id="{719CCFC7-B503-924C-9FC3-28BED21DEF75}"/>
                    </a:ext>
                  </a:extLst>
                </p:cNvPr>
                <p:cNvSpPr/>
                <p:nvPr/>
              </p:nvSpPr>
              <p:spPr>
                <a:xfrm>
                  <a:off x="1739250" y="1893725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1" y="1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2203" name="Shape 193">
                  <a:extLst>
                    <a:ext uri="{FF2B5EF4-FFF2-40B4-BE49-F238E27FC236}">
                      <a16:creationId xmlns:a16="http://schemas.microsoft.com/office/drawing/2014/main" id="{FE5198E8-56BA-C341-8B59-248D8D05F93B}"/>
                    </a:ext>
                  </a:extLst>
                </p:cNvPr>
                <p:cNvSpPr/>
                <p:nvPr/>
              </p:nvSpPr>
              <p:spPr>
                <a:xfrm>
                  <a:off x="1739250" y="2495775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1" y="1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2204" name="Shape 194">
                  <a:extLst>
                    <a:ext uri="{FF2B5EF4-FFF2-40B4-BE49-F238E27FC236}">
                      <a16:creationId xmlns:a16="http://schemas.microsoft.com/office/drawing/2014/main" id="{4E958818-6FB8-004D-98C8-857582575CA8}"/>
                    </a:ext>
                  </a:extLst>
                </p:cNvPr>
                <p:cNvSpPr/>
                <p:nvPr/>
              </p:nvSpPr>
              <p:spPr>
                <a:xfrm>
                  <a:off x="1739250" y="2646275"/>
                  <a:ext cx="121400" cy="1214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7" extrusionOk="0">
                      <a:moveTo>
                        <a:pt x="1" y="1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2205" name="Shape 195">
                  <a:extLst>
                    <a:ext uri="{FF2B5EF4-FFF2-40B4-BE49-F238E27FC236}">
                      <a16:creationId xmlns:a16="http://schemas.microsoft.com/office/drawing/2014/main" id="{1CF43E3D-3501-9D4E-A340-34B031E92FD1}"/>
                    </a:ext>
                  </a:extLst>
                </p:cNvPr>
                <p:cNvSpPr/>
                <p:nvPr/>
              </p:nvSpPr>
              <p:spPr>
                <a:xfrm>
                  <a:off x="1739250" y="3699875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1" y="0"/>
                      </a:moveTo>
                      <a:lnTo>
                        <a:pt x="1" y="4855"/>
                      </a:lnTo>
                      <a:lnTo>
                        <a:pt x="4856" y="4855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2206" name="Shape 196">
                  <a:extLst>
                    <a:ext uri="{FF2B5EF4-FFF2-40B4-BE49-F238E27FC236}">
                      <a16:creationId xmlns:a16="http://schemas.microsoft.com/office/drawing/2014/main" id="{02C9BECB-BA04-7647-B704-7FF4FBCAE3FB}"/>
                    </a:ext>
                  </a:extLst>
                </p:cNvPr>
                <p:cNvSpPr/>
                <p:nvPr/>
              </p:nvSpPr>
              <p:spPr>
                <a:xfrm>
                  <a:off x="1739250" y="4151400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1" y="0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2207" name="Shape 197">
                  <a:extLst>
                    <a:ext uri="{FF2B5EF4-FFF2-40B4-BE49-F238E27FC236}">
                      <a16:creationId xmlns:a16="http://schemas.microsoft.com/office/drawing/2014/main" id="{1E26593B-F87D-ED48-9AC4-25BB689DCE80}"/>
                    </a:ext>
                  </a:extLst>
                </p:cNvPr>
                <p:cNvSpPr/>
                <p:nvPr/>
              </p:nvSpPr>
              <p:spPr>
                <a:xfrm>
                  <a:off x="1739250" y="4903950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1" y="1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2208" name="Shape 198">
                  <a:extLst>
                    <a:ext uri="{FF2B5EF4-FFF2-40B4-BE49-F238E27FC236}">
                      <a16:creationId xmlns:a16="http://schemas.microsoft.com/office/drawing/2014/main" id="{004B8A3D-6218-324A-941D-36C41E4F6D25}"/>
                    </a:ext>
                  </a:extLst>
                </p:cNvPr>
                <p:cNvSpPr/>
                <p:nvPr/>
              </p:nvSpPr>
              <p:spPr>
                <a:xfrm>
                  <a:off x="1739250" y="5355475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1" y="1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2209" name="Shape 199">
                  <a:extLst>
                    <a:ext uri="{FF2B5EF4-FFF2-40B4-BE49-F238E27FC236}">
                      <a16:creationId xmlns:a16="http://schemas.microsoft.com/office/drawing/2014/main" id="{617DDAC3-E88F-BA48-A5C7-2AA3F633796D}"/>
                    </a:ext>
                  </a:extLst>
                </p:cNvPr>
                <p:cNvSpPr/>
                <p:nvPr/>
              </p:nvSpPr>
              <p:spPr>
                <a:xfrm>
                  <a:off x="1889750" y="388625"/>
                  <a:ext cx="121425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7" h="4856" extrusionOk="0">
                      <a:moveTo>
                        <a:pt x="1" y="0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2210" name="Shape 200">
                  <a:extLst>
                    <a:ext uri="{FF2B5EF4-FFF2-40B4-BE49-F238E27FC236}">
                      <a16:creationId xmlns:a16="http://schemas.microsoft.com/office/drawing/2014/main" id="{C9F1C86F-5E88-B742-BFA7-5595BB785EBD}"/>
                    </a:ext>
                  </a:extLst>
                </p:cNvPr>
                <p:cNvSpPr/>
                <p:nvPr/>
              </p:nvSpPr>
              <p:spPr>
                <a:xfrm>
                  <a:off x="1889750" y="840150"/>
                  <a:ext cx="121425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7" h="4856" extrusionOk="0">
                      <a:moveTo>
                        <a:pt x="1" y="1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2211" name="Shape 201">
                  <a:extLst>
                    <a:ext uri="{FF2B5EF4-FFF2-40B4-BE49-F238E27FC236}">
                      <a16:creationId xmlns:a16="http://schemas.microsoft.com/office/drawing/2014/main" id="{ECAAD9E8-B553-894C-9E49-EB25FCD7C462}"/>
                    </a:ext>
                  </a:extLst>
                </p:cNvPr>
                <p:cNvSpPr/>
                <p:nvPr/>
              </p:nvSpPr>
              <p:spPr>
                <a:xfrm>
                  <a:off x="1889750" y="3398850"/>
                  <a:ext cx="121425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7" h="4856" extrusionOk="0">
                      <a:moveTo>
                        <a:pt x="1" y="0"/>
                      </a:moveTo>
                      <a:lnTo>
                        <a:pt x="1" y="4855"/>
                      </a:lnTo>
                      <a:lnTo>
                        <a:pt x="4856" y="4855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2212" name="Shape 202">
                  <a:extLst>
                    <a:ext uri="{FF2B5EF4-FFF2-40B4-BE49-F238E27FC236}">
                      <a16:creationId xmlns:a16="http://schemas.microsoft.com/office/drawing/2014/main" id="{1FFF9CA9-E7A2-AB4A-9956-0C787456DDA4}"/>
                    </a:ext>
                  </a:extLst>
                </p:cNvPr>
                <p:cNvSpPr/>
                <p:nvPr/>
              </p:nvSpPr>
              <p:spPr>
                <a:xfrm>
                  <a:off x="1889750" y="4602925"/>
                  <a:ext cx="121425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7" h="4856" extrusionOk="0">
                      <a:moveTo>
                        <a:pt x="1" y="1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2213" name="Shape 203">
                  <a:extLst>
                    <a:ext uri="{FF2B5EF4-FFF2-40B4-BE49-F238E27FC236}">
                      <a16:creationId xmlns:a16="http://schemas.microsoft.com/office/drawing/2014/main" id="{122DD57C-37B0-2742-B907-2477D9F7B184}"/>
                    </a:ext>
                  </a:extLst>
                </p:cNvPr>
                <p:cNvSpPr/>
                <p:nvPr/>
              </p:nvSpPr>
              <p:spPr>
                <a:xfrm>
                  <a:off x="1889750" y="5204975"/>
                  <a:ext cx="121425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7" h="4856" extrusionOk="0">
                      <a:moveTo>
                        <a:pt x="1" y="0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2214" name="Shape 204">
                  <a:extLst>
                    <a:ext uri="{FF2B5EF4-FFF2-40B4-BE49-F238E27FC236}">
                      <a16:creationId xmlns:a16="http://schemas.microsoft.com/office/drawing/2014/main" id="{3D3D2090-26F6-1749-A526-6ECFC33ACE02}"/>
                    </a:ext>
                  </a:extLst>
                </p:cNvPr>
                <p:cNvSpPr/>
                <p:nvPr/>
              </p:nvSpPr>
              <p:spPr>
                <a:xfrm>
                  <a:off x="2040275" y="689650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0"/>
                      </a:moveTo>
                      <a:lnTo>
                        <a:pt x="0" y="4855"/>
                      </a:lnTo>
                      <a:lnTo>
                        <a:pt x="4856" y="4855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2215" name="Shape 205">
                  <a:extLst>
                    <a:ext uri="{FF2B5EF4-FFF2-40B4-BE49-F238E27FC236}">
                      <a16:creationId xmlns:a16="http://schemas.microsoft.com/office/drawing/2014/main" id="{48744E10-2628-154C-A3E0-F28875F0F691}"/>
                    </a:ext>
                  </a:extLst>
                </p:cNvPr>
                <p:cNvSpPr/>
                <p:nvPr/>
              </p:nvSpPr>
              <p:spPr>
                <a:xfrm>
                  <a:off x="2040275" y="1893725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1"/>
                      </a:moveTo>
                      <a:lnTo>
                        <a:pt x="0" y="4856"/>
                      </a:lnTo>
                      <a:lnTo>
                        <a:pt x="4856" y="4856"/>
                      </a:lnTo>
                      <a:lnTo>
                        <a:pt x="4856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2216" name="Shape 206">
                  <a:extLst>
                    <a:ext uri="{FF2B5EF4-FFF2-40B4-BE49-F238E27FC236}">
                      <a16:creationId xmlns:a16="http://schemas.microsoft.com/office/drawing/2014/main" id="{A8F9F3DD-1C9E-D84E-9BAC-3E27172A1E2C}"/>
                    </a:ext>
                  </a:extLst>
                </p:cNvPr>
                <p:cNvSpPr/>
                <p:nvPr/>
              </p:nvSpPr>
              <p:spPr>
                <a:xfrm>
                  <a:off x="2040275" y="2796800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0"/>
                      </a:moveTo>
                      <a:lnTo>
                        <a:pt x="0" y="4856"/>
                      </a:lnTo>
                      <a:lnTo>
                        <a:pt x="4856" y="4856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2217" name="Shape 207">
                  <a:extLst>
                    <a:ext uri="{FF2B5EF4-FFF2-40B4-BE49-F238E27FC236}">
                      <a16:creationId xmlns:a16="http://schemas.microsoft.com/office/drawing/2014/main" id="{88766D4F-FBF1-2C4D-B42A-EE3052D9E9EF}"/>
                    </a:ext>
                  </a:extLst>
                </p:cNvPr>
                <p:cNvSpPr/>
                <p:nvPr/>
              </p:nvSpPr>
              <p:spPr>
                <a:xfrm>
                  <a:off x="2190775" y="5054450"/>
                  <a:ext cx="121425" cy="1214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7" h="4857" extrusionOk="0">
                      <a:moveTo>
                        <a:pt x="1" y="1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2218" name="Shape 208">
                  <a:extLst>
                    <a:ext uri="{FF2B5EF4-FFF2-40B4-BE49-F238E27FC236}">
                      <a16:creationId xmlns:a16="http://schemas.microsoft.com/office/drawing/2014/main" id="{968ECA0B-7F92-F64E-9D42-6EDB4357B7E6}"/>
                    </a:ext>
                  </a:extLst>
                </p:cNvPr>
                <p:cNvSpPr/>
                <p:nvPr/>
              </p:nvSpPr>
              <p:spPr>
                <a:xfrm>
                  <a:off x="2341300" y="4753450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0"/>
                      </a:moveTo>
                      <a:lnTo>
                        <a:pt x="0" y="4855"/>
                      </a:lnTo>
                      <a:lnTo>
                        <a:pt x="4855" y="4855"/>
                      </a:lnTo>
                      <a:lnTo>
                        <a:pt x="4855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2219" name="Shape 209">
                  <a:extLst>
                    <a:ext uri="{FF2B5EF4-FFF2-40B4-BE49-F238E27FC236}">
                      <a16:creationId xmlns:a16="http://schemas.microsoft.com/office/drawing/2014/main" id="{ECA51B10-D646-D44F-8FC6-89BBC87EBF67}"/>
                    </a:ext>
                  </a:extLst>
                </p:cNvPr>
                <p:cNvSpPr/>
                <p:nvPr/>
              </p:nvSpPr>
              <p:spPr>
                <a:xfrm>
                  <a:off x="2642325" y="2646275"/>
                  <a:ext cx="121400" cy="1214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7" extrusionOk="0">
                      <a:moveTo>
                        <a:pt x="0" y="1"/>
                      </a:moveTo>
                      <a:lnTo>
                        <a:pt x="0" y="4856"/>
                      </a:lnTo>
                      <a:lnTo>
                        <a:pt x="4855" y="4856"/>
                      </a:lnTo>
                      <a:lnTo>
                        <a:pt x="4855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2220" name="Shape 210">
                  <a:extLst>
                    <a:ext uri="{FF2B5EF4-FFF2-40B4-BE49-F238E27FC236}">
                      <a16:creationId xmlns:a16="http://schemas.microsoft.com/office/drawing/2014/main" id="{5D2239F7-C9BA-0C47-81AE-F9F6E429CDBC}"/>
                    </a:ext>
                  </a:extLst>
                </p:cNvPr>
                <p:cNvSpPr/>
                <p:nvPr/>
              </p:nvSpPr>
              <p:spPr>
                <a:xfrm>
                  <a:off x="2642325" y="5204975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0"/>
                      </a:moveTo>
                      <a:lnTo>
                        <a:pt x="0" y="4856"/>
                      </a:lnTo>
                      <a:lnTo>
                        <a:pt x="4855" y="4856"/>
                      </a:lnTo>
                      <a:lnTo>
                        <a:pt x="4855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2221" name="Shape 211">
                  <a:extLst>
                    <a:ext uri="{FF2B5EF4-FFF2-40B4-BE49-F238E27FC236}">
                      <a16:creationId xmlns:a16="http://schemas.microsoft.com/office/drawing/2014/main" id="{86D47371-587B-B741-8A62-CDD67FB27C0A}"/>
                    </a:ext>
                  </a:extLst>
                </p:cNvPr>
                <p:cNvSpPr/>
                <p:nvPr/>
              </p:nvSpPr>
              <p:spPr>
                <a:xfrm>
                  <a:off x="3244350" y="990675"/>
                  <a:ext cx="121425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7" h="4856" extrusionOk="0">
                      <a:moveTo>
                        <a:pt x="1" y="0"/>
                      </a:moveTo>
                      <a:lnTo>
                        <a:pt x="1" y="4855"/>
                      </a:lnTo>
                      <a:lnTo>
                        <a:pt x="4856" y="4855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</p:grpSp>
          <p:grpSp>
            <p:nvGrpSpPr>
              <p:cNvPr id="1884" name="Shape 212">
                <a:extLst>
                  <a:ext uri="{FF2B5EF4-FFF2-40B4-BE49-F238E27FC236}">
                    <a16:creationId xmlns:a16="http://schemas.microsoft.com/office/drawing/2014/main" id="{F91EC1C3-1D28-0D4E-B963-216CAD8AF355}"/>
                  </a:ext>
                </a:extLst>
              </p:cNvPr>
              <p:cNvGrpSpPr/>
              <p:nvPr userDrawn="1"/>
            </p:nvGrpSpPr>
            <p:grpSpPr>
              <a:xfrm rot="10800000">
                <a:off x="6367294" y="28698"/>
                <a:ext cx="2017554" cy="5086302"/>
                <a:chOff x="1588750" y="238125"/>
                <a:chExt cx="2078025" cy="5238750"/>
              </a:xfrm>
              <a:solidFill>
                <a:schemeClr val="accent1">
                  <a:lumMod val="75000"/>
                </a:schemeClr>
              </a:solidFill>
            </p:grpSpPr>
            <p:sp>
              <p:nvSpPr>
                <p:cNvPr id="1970" name="Shape 213">
                  <a:extLst>
                    <a:ext uri="{FF2B5EF4-FFF2-40B4-BE49-F238E27FC236}">
                      <a16:creationId xmlns:a16="http://schemas.microsoft.com/office/drawing/2014/main" id="{C6ACE45E-6BB6-AC40-86EA-8A51EFA4AC2B}"/>
                    </a:ext>
                  </a:extLst>
                </p:cNvPr>
                <p:cNvSpPr/>
                <p:nvPr/>
              </p:nvSpPr>
              <p:spPr>
                <a:xfrm>
                  <a:off x="1588750" y="1291700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0"/>
                      </a:moveTo>
                      <a:lnTo>
                        <a:pt x="0" y="4855"/>
                      </a:lnTo>
                      <a:lnTo>
                        <a:pt x="4855" y="4855"/>
                      </a:lnTo>
                      <a:lnTo>
                        <a:pt x="4855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1971" name="Shape 214">
                  <a:extLst>
                    <a:ext uri="{FF2B5EF4-FFF2-40B4-BE49-F238E27FC236}">
                      <a16:creationId xmlns:a16="http://schemas.microsoft.com/office/drawing/2014/main" id="{070EB71A-FC4B-354E-A0EC-901836B95D70}"/>
                    </a:ext>
                  </a:extLst>
                </p:cNvPr>
                <p:cNvSpPr/>
                <p:nvPr/>
              </p:nvSpPr>
              <p:spPr>
                <a:xfrm>
                  <a:off x="1588750" y="1592700"/>
                  <a:ext cx="121400" cy="1214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7" extrusionOk="0">
                      <a:moveTo>
                        <a:pt x="0" y="1"/>
                      </a:moveTo>
                      <a:lnTo>
                        <a:pt x="0" y="4856"/>
                      </a:lnTo>
                      <a:lnTo>
                        <a:pt x="4855" y="4856"/>
                      </a:lnTo>
                      <a:lnTo>
                        <a:pt x="4855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1972" name="Shape 215">
                  <a:extLst>
                    <a:ext uri="{FF2B5EF4-FFF2-40B4-BE49-F238E27FC236}">
                      <a16:creationId xmlns:a16="http://schemas.microsoft.com/office/drawing/2014/main" id="{1A525033-5408-1149-86A5-F2F003C3FF1D}"/>
                    </a:ext>
                  </a:extLst>
                </p:cNvPr>
                <p:cNvSpPr/>
                <p:nvPr/>
              </p:nvSpPr>
              <p:spPr>
                <a:xfrm>
                  <a:off x="1588750" y="2646275"/>
                  <a:ext cx="121400" cy="1214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7" extrusionOk="0">
                      <a:moveTo>
                        <a:pt x="0" y="1"/>
                      </a:moveTo>
                      <a:lnTo>
                        <a:pt x="0" y="4856"/>
                      </a:lnTo>
                      <a:lnTo>
                        <a:pt x="4855" y="4856"/>
                      </a:lnTo>
                      <a:lnTo>
                        <a:pt x="4855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1973" name="Shape 216">
                  <a:extLst>
                    <a:ext uri="{FF2B5EF4-FFF2-40B4-BE49-F238E27FC236}">
                      <a16:creationId xmlns:a16="http://schemas.microsoft.com/office/drawing/2014/main" id="{C2088B15-EF0B-C24F-B660-1E6C543B256C}"/>
                    </a:ext>
                  </a:extLst>
                </p:cNvPr>
                <p:cNvSpPr/>
                <p:nvPr/>
              </p:nvSpPr>
              <p:spPr>
                <a:xfrm>
                  <a:off x="1588750" y="4000875"/>
                  <a:ext cx="121400" cy="1214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7" extrusionOk="0">
                      <a:moveTo>
                        <a:pt x="0" y="1"/>
                      </a:moveTo>
                      <a:lnTo>
                        <a:pt x="0" y="4856"/>
                      </a:lnTo>
                      <a:lnTo>
                        <a:pt x="4855" y="4856"/>
                      </a:lnTo>
                      <a:lnTo>
                        <a:pt x="4855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1974" name="Shape 217">
                  <a:extLst>
                    <a:ext uri="{FF2B5EF4-FFF2-40B4-BE49-F238E27FC236}">
                      <a16:creationId xmlns:a16="http://schemas.microsoft.com/office/drawing/2014/main" id="{0FFAE2AE-C161-6441-AFBB-B9012BF1AC73}"/>
                    </a:ext>
                  </a:extLst>
                </p:cNvPr>
                <p:cNvSpPr/>
                <p:nvPr/>
              </p:nvSpPr>
              <p:spPr>
                <a:xfrm>
                  <a:off x="1588750" y="4753450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0"/>
                      </a:moveTo>
                      <a:lnTo>
                        <a:pt x="0" y="4855"/>
                      </a:lnTo>
                      <a:lnTo>
                        <a:pt x="4855" y="4855"/>
                      </a:lnTo>
                      <a:lnTo>
                        <a:pt x="4855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1975" name="Shape 218">
                  <a:extLst>
                    <a:ext uri="{FF2B5EF4-FFF2-40B4-BE49-F238E27FC236}">
                      <a16:creationId xmlns:a16="http://schemas.microsoft.com/office/drawing/2014/main" id="{56C4DE72-998E-D641-8ADC-7E5B44106A77}"/>
                    </a:ext>
                  </a:extLst>
                </p:cNvPr>
                <p:cNvSpPr/>
                <p:nvPr/>
              </p:nvSpPr>
              <p:spPr>
                <a:xfrm>
                  <a:off x="1588750" y="5054450"/>
                  <a:ext cx="121400" cy="1214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7" extrusionOk="0">
                      <a:moveTo>
                        <a:pt x="0" y="1"/>
                      </a:moveTo>
                      <a:lnTo>
                        <a:pt x="0" y="4856"/>
                      </a:lnTo>
                      <a:lnTo>
                        <a:pt x="4855" y="4856"/>
                      </a:lnTo>
                      <a:lnTo>
                        <a:pt x="4855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1976" name="Shape 219">
                  <a:extLst>
                    <a:ext uri="{FF2B5EF4-FFF2-40B4-BE49-F238E27FC236}">
                      <a16:creationId xmlns:a16="http://schemas.microsoft.com/office/drawing/2014/main" id="{7D1DF0F4-C36E-3B45-96C9-B3ADC5B9FEBE}"/>
                    </a:ext>
                  </a:extLst>
                </p:cNvPr>
                <p:cNvSpPr/>
                <p:nvPr/>
              </p:nvSpPr>
              <p:spPr>
                <a:xfrm>
                  <a:off x="1739250" y="539125"/>
                  <a:ext cx="121400" cy="1214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7" extrusionOk="0">
                      <a:moveTo>
                        <a:pt x="1" y="1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1977" name="Shape 220">
                  <a:extLst>
                    <a:ext uri="{FF2B5EF4-FFF2-40B4-BE49-F238E27FC236}">
                      <a16:creationId xmlns:a16="http://schemas.microsoft.com/office/drawing/2014/main" id="{D2B8464B-EF2F-AE43-AD70-9EF31E47FA55}"/>
                    </a:ext>
                  </a:extLst>
                </p:cNvPr>
                <p:cNvSpPr/>
                <p:nvPr/>
              </p:nvSpPr>
              <p:spPr>
                <a:xfrm>
                  <a:off x="1739250" y="1291700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1" y="0"/>
                      </a:moveTo>
                      <a:lnTo>
                        <a:pt x="1" y="4855"/>
                      </a:lnTo>
                      <a:lnTo>
                        <a:pt x="4856" y="4855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1978" name="Shape 221">
                  <a:extLst>
                    <a:ext uri="{FF2B5EF4-FFF2-40B4-BE49-F238E27FC236}">
                      <a16:creationId xmlns:a16="http://schemas.microsoft.com/office/drawing/2014/main" id="{99CEF7FC-4DBB-CC48-93A4-1EC34215E01C}"/>
                    </a:ext>
                  </a:extLst>
                </p:cNvPr>
                <p:cNvSpPr/>
                <p:nvPr/>
              </p:nvSpPr>
              <p:spPr>
                <a:xfrm>
                  <a:off x="1739250" y="2796800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1" y="0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1979" name="Shape 222">
                  <a:extLst>
                    <a:ext uri="{FF2B5EF4-FFF2-40B4-BE49-F238E27FC236}">
                      <a16:creationId xmlns:a16="http://schemas.microsoft.com/office/drawing/2014/main" id="{899C17CC-00CF-004E-893F-D1EF712D7D79}"/>
                    </a:ext>
                  </a:extLst>
                </p:cNvPr>
                <p:cNvSpPr/>
                <p:nvPr/>
              </p:nvSpPr>
              <p:spPr>
                <a:xfrm>
                  <a:off x="1739250" y="3398850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1" y="0"/>
                      </a:moveTo>
                      <a:lnTo>
                        <a:pt x="1" y="4855"/>
                      </a:lnTo>
                      <a:lnTo>
                        <a:pt x="4856" y="4855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1980" name="Shape 223">
                  <a:extLst>
                    <a:ext uri="{FF2B5EF4-FFF2-40B4-BE49-F238E27FC236}">
                      <a16:creationId xmlns:a16="http://schemas.microsoft.com/office/drawing/2014/main" id="{63097834-C969-C340-AB77-4409438015B6}"/>
                    </a:ext>
                  </a:extLst>
                </p:cNvPr>
                <p:cNvSpPr/>
                <p:nvPr/>
              </p:nvSpPr>
              <p:spPr>
                <a:xfrm>
                  <a:off x="1739250" y="3549350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1" y="1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1981" name="Shape 224">
                  <a:extLst>
                    <a:ext uri="{FF2B5EF4-FFF2-40B4-BE49-F238E27FC236}">
                      <a16:creationId xmlns:a16="http://schemas.microsoft.com/office/drawing/2014/main" id="{E216E5E7-B76C-FC41-BB17-5F3AC59EE56C}"/>
                    </a:ext>
                  </a:extLst>
                </p:cNvPr>
                <p:cNvSpPr/>
                <p:nvPr/>
              </p:nvSpPr>
              <p:spPr>
                <a:xfrm>
                  <a:off x="1739250" y="4301900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1" y="1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1982" name="Shape 225">
                  <a:extLst>
                    <a:ext uri="{FF2B5EF4-FFF2-40B4-BE49-F238E27FC236}">
                      <a16:creationId xmlns:a16="http://schemas.microsoft.com/office/drawing/2014/main" id="{DD71D9EF-EE9B-1044-BFFA-B701800926A0}"/>
                    </a:ext>
                  </a:extLst>
                </p:cNvPr>
                <p:cNvSpPr/>
                <p:nvPr/>
              </p:nvSpPr>
              <p:spPr>
                <a:xfrm>
                  <a:off x="1739250" y="5204975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1" y="0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1983" name="Shape 226">
                  <a:extLst>
                    <a:ext uri="{FF2B5EF4-FFF2-40B4-BE49-F238E27FC236}">
                      <a16:creationId xmlns:a16="http://schemas.microsoft.com/office/drawing/2014/main" id="{B977A686-6C70-2D45-AE7C-BAB22CE9BF22}"/>
                    </a:ext>
                  </a:extLst>
                </p:cNvPr>
                <p:cNvSpPr/>
                <p:nvPr/>
              </p:nvSpPr>
              <p:spPr>
                <a:xfrm>
                  <a:off x="1889750" y="238125"/>
                  <a:ext cx="121425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7" h="4856" extrusionOk="0">
                      <a:moveTo>
                        <a:pt x="1" y="0"/>
                      </a:moveTo>
                      <a:lnTo>
                        <a:pt x="1" y="4855"/>
                      </a:lnTo>
                      <a:lnTo>
                        <a:pt x="4856" y="4855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1984" name="Shape 227">
                  <a:extLst>
                    <a:ext uri="{FF2B5EF4-FFF2-40B4-BE49-F238E27FC236}">
                      <a16:creationId xmlns:a16="http://schemas.microsoft.com/office/drawing/2014/main" id="{B68D7DA8-F1F3-BF47-A0AE-D24269AA9871}"/>
                    </a:ext>
                  </a:extLst>
                </p:cNvPr>
                <p:cNvSpPr/>
                <p:nvPr/>
              </p:nvSpPr>
              <p:spPr>
                <a:xfrm>
                  <a:off x="1889750" y="1442200"/>
                  <a:ext cx="121425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7" h="4856" extrusionOk="0">
                      <a:moveTo>
                        <a:pt x="1" y="0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1985" name="Shape 228">
                  <a:extLst>
                    <a:ext uri="{FF2B5EF4-FFF2-40B4-BE49-F238E27FC236}">
                      <a16:creationId xmlns:a16="http://schemas.microsoft.com/office/drawing/2014/main" id="{9CB1C4B1-A5C0-5543-A745-1D2CF9D1E19E}"/>
                    </a:ext>
                  </a:extLst>
                </p:cNvPr>
                <p:cNvSpPr/>
                <p:nvPr/>
              </p:nvSpPr>
              <p:spPr>
                <a:xfrm>
                  <a:off x="1889750" y="1743225"/>
                  <a:ext cx="121425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7" h="4856" extrusionOk="0">
                      <a:moveTo>
                        <a:pt x="1" y="0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1986" name="Shape 229">
                  <a:extLst>
                    <a:ext uri="{FF2B5EF4-FFF2-40B4-BE49-F238E27FC236}">
                      <a16:creationId xmlns:a16="http://schemas.microsoft.com/office/drawing/2014/main" id="{6E0F44B9-39CF-A741-9C72-9C7A12513393}"/>
                    </a:ext>
                  </a:extLst>
                </p:cNvPr>
                <p:cNvSpPr/>
                <p:nvPr/>
              </p:nvSpPr>
              <p:spPr>
                <a:xfrm>
                  <a:off x="1889750" y="1893725"/>
                  <a:ext cx="121425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7" h="4856" extrusionOk="0">
                      <a:moveTo>
                        <a:pt x="1" y="1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1987" name="Shape 230">
                  <a:extLst>
                    <a:ext uri="{FF2B5EF4-FFF2-40B4-BE49-F238E27FC236}">
                      <a16:creationId xmlns:a16="http://schemas.microsoft.com/office/drawing/2014/main" id="{913C8460-848F-A14B-8C04-892A92316DB8}"/>
                    </a:ext>
                  </a:extLst>
                </p:cNvPr>
                <p:cNvSpPr/>
                <p:nvPr/>
              </p:nvSpPr>
              <p:spPr>
                <a:xfrm>
                  <a:off x="1889750" y="2044250"/>
                  <a:ext cx="121425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7" h="4856" extrusionOk="0">
                      <a:moveTo>
                        <a:pt x="1" y="0"/>
                      </a:moveTo>
                      <a:lnTo>
                        <a:pt x="1" y="4855"/>
                      </a:lnTo>
                      <a:lnTo>
                        <a:pt x="4856" y="4855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1988" name="Shape 231">
                  <a:extLst>
                    <a:ext uri="{FF2B5EF4-FFF2-40B4-BE49-F238E27FC236}">
                      <a16:creationId xmlns:a16="http://schemas.microsoft.com/office/drawing/2014/main" id="{AB84152A-D2E2-4949-9C88-287E928BBF54}"/>
                    </a:ext>
                  </a:extLst>
                </p:cNvPr>
                <p:cNvSpPr/>
                <p:nvPr/>
              </p:nvSpPr>
              <p:spPr>
                <a:xfrm>
                  <a:off x="1889750" y="2194750"/>
                  <a:ext cx="121425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7" h="4856" extrusionOk="0">
                      <a:moveTo>
                        <a:pt x="1" y="1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1989" name="Shape 232">
                  <a:extLst>
                    <a:ext uri="{FF2B5EF4-FFF2-40B4-BE49-F238E27FC236}">
                      <a16:creationId xmlns:a16="http://schemas.microsoft.com/office/drawing/2014/main" id="{EA352F24-1526-524C-8643-9534FC6065FF}"/>
                    </a:ext>
                  </a:extLst>
                </p:cNvPr>
                <p:cNvSpPr/>
                <p:nvPr/>
              </p:nvSpPr>
              <p:spPr>
                <a:xfrm>
                  <a:off x="1889750" y="2345275"/>
                  <a:ext cx="121425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7" h="4856" extrusionOk="0">
                      <a:moveTo>
                        <a:pt x="1" y="0"/>
                      </a:moveTo>
                      <a:lnTo>
                        <a:pt x="1" y="4855"/>
                      </a:lnTo>
                      <a:lnTo>
                        <a:pt x="4856" y="4855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1990" name="Shape 233">
                  <a:extLst>
                    <a:ext uri="{FF2B5EF4-FFF2-40B4-BE49-F238E27FC236}">
                      <a16:creationId xmlns:a16="http://schemas.microsoft.com/office/drawing/2014/main" id="{DD6027D4-E0DE-624E-8393-88EF46B023CC}"/>
                    </a:ext>
                  </a:extLst>
                </p:cNvPr>
                <p:cNvSpPr/>
                <p:nvPr/>
              </p:nvSpPr>
              <p:spPr>
                <a:xfrm>
                  <a:off x="1889750" y="2495775"/>
                  <a:ext cx="121425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7" h="4856" extrusionOk="0">
                      <a:moveTo>
                        <a:pt x="1" y="1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1991" name="Shape 234">
                  <a:extLst>
                    <a:ext uri="{FF2B5EF4-FFF2-40B4-BE49-F238E27FC236}">
                      <a16:creationId xmlns:a16="http://schemas.microsoft.com/office/drawing/2014/main" id="{88C609D0-646F-6641-82A7-E1658DDED4D7}"/>
                    </a:ext>
                  </a:extLst>
                </p:cNvPr>
                <p:cNvSpPr/>
                <p:nvPr/>
              </p:nvSpPr>
              <p:spPr>
                <a:xfrm>
                  <a:off x="1889750" y="2646275"/>
                  <a:ext cx="121425" cy="1214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7" h="4857" extrusionOk="0">
                      <a:moveTo>
                        <a:pt x="1" y="1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1992" name="Shape 235">
                  <a:extLst>
                    <a:ext uri="{FF2B5EF4-FFF2-40B4-BE49-F238E27FC236}">
                      <a16:creationId xmlns:a16="http://schemas.microsoft.com/office/drawing/2014/main" id="{BDB91C4B-A780-7A4F-9FD9-13452F4CC059}"/>
                    </a:ext>
                  </a:extLst>
                </p:cNvPr>
                <p:cNvSpPr/>
                <p:nvPr/>
              </p:nvSpPr>
              <p:spPr>
                <a:xfrm>
                  <a:off x="1889750" y="2796800"/>
                  <a:ext cx="121425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7" h="4856" extrusionOk="0">
                      <a:moveTo>
                        <a:pt x="1" y="0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1993" name="Shape 236">
                  <a:extLst>
                    <a:ext uri="{FF2B5EF4-FFF2-40B4-BE49-F238E27FC236}">
                      <a16:creationId xmlns:a16="http://schemas.microsoft.com/office/drawing/2014/main" id="{2B32E07F-563C-7C49-B001-BCCB9B39DEAE}"/>
                    </a:ext>
                  </a:extLst>
                </p:cNvPr>
                <p:cNvSpPr/>
                <p:nvPr/>
              </p:nvSpPr>
              <p:spPr>
                <a:xfrm>
                  <a:off x="1889750" y="2947300"/>
                  <a:ext cx="121425" cy="1214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7" h="4857" extrusionOk="0">
                      <a:moveTo>
                        <a:pt x="1" y="1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1994" name="Shape 237">
                  <a:extLst>
                    <a:ext uri="{FF2B5EF4-FFF2-40B4-BE49-F238E27FC236}">
                      <a16:creationId xmlns:a16="http://schemas.microsoft.com/office/drawing/2014/main" id="{28A8B034-48B8-2F4C-9EFD-DE7A4443EAA9}"/>
                    </a:ext>
                  </a:extLst>
                </p:cNvPr>
                <p:cNvSpPr/>
                <p:nvPr/>
              </p:nvSpPr>
              <p:spPr>
                <a:xfrm>
                  <a:off x="1889750" y="3097825"/>
                  <a:ext cx="121425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7" h="4856" extrusionOk="0">
                      <a:moveTo>
                        <a:pt x="1" y="0"/>
                      </a:moveTo>
                      <a:lnTo>
                        <a:pt x="1" y="4855"/>
                      </a:lnTo>
                      <a:lnTo>
                        <a:pt x="4856" y="4855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1995" name="Shape 238">
                  <a:extLst>
                    <a:ext uri="{FF2B5EF4-FFF2-40B4-BE49-F238E27FC236}">
                      <a16:creationId xmlns:a16="http://schemas.microsoft.com/office/drawing/2014/main" id="{88C5F178-9D82-3A4D-95A0-E41AD2F43A0F}"/>
                    </a:ext>
                  </a:extLst>
                </p:cNvPr>
                <p:cNvSpPr/>
                <p:nvPr/>
              </p:nvSpPr>
              <p:spPr>
                <a:xfrm>
                  <a:off x="1889750" y="3850375"/>
                  <a:ext cx="121425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7" h="4856" extrusionOk="0">
                      <a:moveTo>
                        <a:pt x="1" y="0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1996" name="Shape 239">
                  <a:extLst>
                    <a:ext uri="{FF2B5EF4-FFF2-40B4-BE49-F238E27FC236}">
                      <a16:creationId xmlns:a16="http://schemas.microsoft.com/office/drawing/2014/main" id="{96A32FD2-D494-7B40-BC38-792A6FAC173A}"/>
                    </a:ext>
                  </a:extLst>
                </p:cNvPr>
                <p:cNvSpPr/>
                <p:nvPr/>
              </p:nvSpPr>
              <p:spPr>
                <a:xfrm>
                  <a:off x="1889750" y="4000875"/>
                  <a:ext cx="121425" cy="1214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7" h="4857" extrusionOk="0">
                      <a:moveTo>
                        <a:pt x="1" y="1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1997" name="Shape 240">
                  <a:extLst>
                    <a:ext uri="{FF2B5EF4-FFF2-40B4-BE49-F238E27FC236}">
                      <a16:creationId xmlns:a16="http://schemas.microsoft.com/office/drawing/2014/main" id="{FC02DD79-23A8-824C-8839-A6B14791C8A9}"/>
                    </a:ext>
                  </a:extLst>
                </p:cNvPr>
                <p:cNvSpPr/>
                <p:nvPr/>
              </p:nvSpPr>
              <p:spPr>
                <a:xfrm>
                  <a:off x="1889750" y="4151400"/>
                  <a:ext cx="121425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7" h="4856" extrusionOk="0">
                      <a:moveTo>
                        <a:pt x="1" y="0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1998" name="Shape 241">
                  <a:extLst>
                    <a:ext uri="{FF2B5EF4-FFF2-40B4-BE49-F238E27FC236}">
                      <a16:creationId xmlns:a16="http://schemas.microsoft.com/office/drawing/2014/main" id="{EA57A47C-F26C-9541-9A0D-E7B725A11D50}"/>
                    </a:ext>
                  </a:extLst>
                </p:cNvPr>
                <p:cNvSpPr/>
                <p:nvPr/>
              </p:nvSpPr>
              <p:spPr>
                <a:xfrm>
                  <a:off x="1889750" y="4301900"/>
                  <a:ext cx="121425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7" h="4856" extrusionOk="0">
                      <a:moveTo>
                        <a:pt x="1" y="1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1999" name="Shape 242">
                  <a:extLst>
                    <a:ext uri="{FF2B5EF4-FFF2-40B4-BE49-F238E27FC236}">
                      <a16:creationId xmlns:a16="http://schemas.microsoft.com/office/drawing/2014/main" id="{86682436-2191-9342-8994-3BE2900851B3}"/>
                    </a:ext>
                  </a:extLst>
                </p:cNvPr>
                <p:cNvSpPr/>
                <p:nvPr/>
              </p:nvSpPr>
              <p:spPr>
                <a:xfrm>
                  <a:off x="1889750" y="4452425"/>
                  <a:ext cx="121425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7" h="4856" extrusionOk="0">
                      <a:moveTo>
                        <a:pt x="1" y="0"/>
                      </a:moveTo>
                      <a:lnTo>
                        <a:pt x="1" y="4855"/>
                      </a:lnTo>
                      <a:lnTo>
                        <a:pt x="4856" y="4855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2000" name="Shape 243">
                  <a:extLst>
                    <a:ext uri="{FF2B5EF4-FFF2-40B4-BE49-F238E27FC236}">
                      <a16:creationId xmlns:a16="http://schemas.microsoft.com/office/drawing/2014/main" id="{6A132139-2502-414E-B979-329A7133183E}"/>
                    </a:ext>
                  </a:extLst>
                </p:cNvPr>
                <p:cNvSpPr/>
                <p:nvPr/>
              </p:nvSpPr>
              <p:spPr>
                <a:xfrm>
                  <a:off x="1889750" y="4753450"/>
                  <a:ext cx="121425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7" h="4856" extrusionOk="0">
                      <a:moveTo>
                        <a:pt x="1" y="0"/>
                      </a:moveTo>
                      <a:lnTo>
                        <a:pt x="1" y="4855"/>
                      </a:lnTo>
                      <a:lnTo>
                        <a:pt x="4856" y="4855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2001" name="Shape 244">
                  <a:extLst>
                    <a:ext uri="{FF2B5EF4-FFF2-40B4-BE49-F238E27FC236}">
                      <a16:creationId xmlns:a16="http://schemas.microsoft.com/office/drawing/2014/main" id="{7E3E17E6-C74A-5D4C-A688-17F180DADFE0}"/>
                    </a:ext>
                  </a:extLst>
                </p:cNvPr>
                <p:cNvSpPr/>
                <p:nvPr/>
              </p:nvSpPr>
              <p:spPr>
                <a:xfrm>
                  <a:off x="1889750" y="4903950"/>
                  <a:ext cx="121425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7" h="4856" extrusionOk="0">
                      <a:moveTo>
                        <a:pt x="1" y="1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2002" name="Shape 245">
                  <a:extLst>
                    <a:ext uri="{FF2B5EF4-FFF2-40B4-BE49-F238E27FC236}">
                      <a16:creationId xmlns:a16="http://schemas.microsoft.com/office/drawing/2014/main" id="{CAC79C4F-1344-B940-A14D-76876EA004D9}"/>
                    </a:ext>
                  </a:extLst>
                </p:cNvPr>
                <p:cNvSpPr/>
                <p:nvPr/>
              </p:nvSpPr>
              <p:spPr>
                <a:xfrm>
                  <a:off x="2040275" y="388625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0"/>
                      </a:moveTo>
                      <a:lnTo>
                        <a:pt x="0" y="4856"/>
                      </a:lnTo>
                      <a:lnTo>
                        <a:pt x="4856" y="4856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2003" name="Shape 246">
                  <a:extLst>
                    <a:ext uri="{FF2B5EF4-FFF2-40B4-BE49-F238E27FC236}">
                      <a16:creationId xmlns:a16="http://schemas.microsoft.com/office/drawing/2014/main" id="{7A280A0A-7B06-3040-99D4-A9CD6C139C3F}"/>
                    </a:ext>
                  </a:extLst>
                </p:cNvPr>
                <p:cNvSpPr/>
                <p:nvPr/>
              </p:nvSpPr>
              <p:spPr>
                <a:xfrm>
                  <a:off x="2040275" y="1141175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1"/>
                      </a:moveTo>
                      <a:lnTo>
                        <a:pt x="0" y="4856"/>
                      </a:lnTo>
                      <a:lnTo>
                        <a:pt x="4856" y="4856"/>
                      </a:lnTo>
                      <a:lnTo>
                        <a:pt x="4856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2004" name="Shape 247">
                  <a:extLst>
                    <a:ext uri="{FF2B5EF4-FFF2-40B4-BE49-F238E27FC236}">
                      <a16:creationId xmlns:a16="http://schemas.microsoft.com/office/drawing/2014/main" id="{B05E2CD1-EFE0-AA4E-99A9-258DAF011C40}"/>
                    </a:ext>
                  </a:extLst>
                </p:cNvPr>
                <p:cNvSpPr/>
                <p:nvPr/>
              </p:nvSpPr>
              <p:spPr>
                <a:xfrm>
                  <a:off x="2040275" y="1291700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0"/>
                      </a:moveTo>
                      <a:lnTo>
                        <a:pt x="0" y="4855"/>
                      </a:lnTo>
                      <a:lnTo>
                        <a:pt x="4856" y="4855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2005" name="Shape 248">
                  <a:extLst>
                    <a:ext uri="{FF2B5EF4-FFF2-40B4-BE49-F238E27FC236}">
                      <a16:creationId xmlns:a16="http://schemas.microsoft.com/office/drawing/2014/main" id="{24789D8D-9368-8542-91FA-854A2322FE0F}"/>
                    </a:ext>
                  </a:extLst>
                </p:cNvPr>
                <p:cNvSpPr/>
                <p:nvPr/>
              </p:nvSpPr>
              <p:spPr>
                <a:xfrm>
                  <a:off x="2040275" y="1442200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0"/>
                      </a:moveTo>
                      <a:lnTo>
                        <a:pt x="0" y="4856"/>
                      </a:lnTo>
                      <a:lnTo>
                        <a:pt x="4856" y="4856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2006" name="Shape 249">
                  <a:extLst>
                    <a:ext uri="{FF2B5EF4-FFF2-40B4-BE49-F238E27FC236}">
                      <a16:creationId xmlns:a16="http://schemas.microsoft.com/office/drawing/2014/main" id="{4F2FF1DA-64EC-AB42-9988-405024A26D89}"/>
                    </a:ext>
                  </a:extLst>
                </p:cNvPr>
                <p:cNvSpPr/>
                <p:nvPr/>
              </p:nvSpPr>
              <p:spPr>
                <a:xfrm>
                  <a:off x="2040275" y="1743225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0"/>
                      </a:moveTo>
                      <a:lnTo>
                        <a:pt x="0" y="4856"/>
                      </a:lnTo>
                      <a:lnTo>
                        <a:pt x="4856" y="4856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2007" name="Shape 250">
                  <a:extLst>
                    <a:ext uri="{FF2B5EF4-FFF2-40B4-BE49-F238E27FC236}">
                      <a16:creationId xmlns:a16="http://schemas.microsoft.com/office/drawing/2014/main" id="{471F9088-7DA0-EB47-8315-F327664A4D5A}"/>
                    </a:ext>
                  </a:extLst>
                </p:cNvPr>
                <p:cNvSpPr/>
                <p:nvPr/>
              </p:nvSpPr>
              <p:spPr>
                <a:xfrm>
                  <a:off x="2040275" y="2044250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0"/>
                      </a:moveTo>
                      <a:lnTo>
                        <a:pt x="0" y="4855"/>
                      </a:lnTo>
                      <a:lnTo>
                        <a:pt x="4856" y="4855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2008" name="Shape 251">
                  <a:extLst>
                    <a:ext uri="{FF2B5EF4-FFF2-40B4-BE49-F238E27FC236}">
                      <a16:creationId xmlns:a16="http://schemas.microsoft.com/office/drawing/2014/main" id="{787A4DE3-0A3A-EB43-9B15-637F56FFC0F9}"/>
                    </a:ext>
                  </a:extLst>
                </p:cNvPr>
                <p:cNvSpPr/>
                <p:nvPr/>
              </p:nvSpPr>
              <p:spPr>
                <a:xfrm>
                  <a:off x="2040275" y="2646275"/>
                  <a:ext cx="121400" cy="1214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7" extrusionOk="0">
                      <a:moveTo>
                        <a:pt x="0" y="1"/>
                      </a:moveTo>
                      <a:lnTo>
                        <a:pt x="0" y="4856"/>
                      </a:lnTo>
                      <a:lnTo>
                        <a:pt x="4856" y="4856"/>
                      </a:lnTo>
                      <a:lnTo>
                        <a:pt x="4856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2009" name="Shape 252">
                  <a:extLst>
                    <a:ext uri="{FF2B5EF4-FFF2-40B4-BE49-F238E27FC236}">
                      <a16:creationId xmlns:a16="http://schemas.microsoft.com/office/drawing/2014/main" id="{1FA3F06C-62A7-7344-81A1-957E7C3B0ED8}"/>
                    </a:ext>
                  </a:extLst>
                </p:cNvPr>
                <p:cNvSpPr/>
                <p:nvPr/>
              </p:nvSpPr>
              <p:spPr>
                <a:xfrm>
                  <a:off x="2040275" y="2947300"/>
                  <a:ext cx="121400" cy="1214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7" extrusionOk="0">
                      <a:moveTo>
                        <a:pt x="0" y="1"/>
                      </a:moveTo>
                      <a:lnTo>
                        <a:pt x="0" y="4856"/>
                      </a:lnTo>
                      <a:lnTo>
                        <a:pt x="4856" y="4856"/>
                      </a:lnTo>
                      <a:lnTo>
                        <a:pt x="4856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2010" name="Shape 253">
                  <a:extLst>
                    <a:ext uri="{FF2B5EF4-FFF2-40B4-BE49-F238E27FC236}">
                      <a16:creationId xmlns:a16="http://schemas.microsoft.com/office/drawing/2014/main" id="{C20FFEFA-DF57-A349-895C-EA2EB66C78A1}"/>
                    </a:ext>
                  </a:extLst>
                </p:cNvPr>
                <p:cNvSpPr/>
                <p:nvPr/>
              </p:nvSpPr>
              <p:spPr>
                <a:xfrm>
                  <a:off x="2040275" y="3097825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0"/>
                      </a:moveTo>
                      <a:lnTo>
                        <a:pt x="0" y="4855"/>
                      </a:lnTo>
                      <a:lnTo>
                        <a:pt x="4856" y="4855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2011" name="Shape 254">
                  <a:extLst>
                    <a:ext uri="{FF2B5EF4-FFF2-40B4-BE49-F238E27FC236}">
                      <a16:creationId xmlns:a16="http://schemas.microsoft.com/office/drawing/2014/main" id="{75B25E66-D125-5E42-A477-C784C90752A2}"/>
                    </a:ext>
                  </a:extLst>
                </p:cNvPr>
                <p:cNvSpPr/>
                <p:nvPr/>
              </p:nvSpPr>
              <p:spPr>
                <a:xfrm>
                  <a:off x="2040275" y="3248325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1"/>
                      </a:moveTo>
                      <a:lnTo>
                        <a:pt x="0" y="4856"/>
                      </a:lnTo>
                      <a:lnTo>
                        <a:pt x="4856" y="4856"/>
                      </a:lnTo>
                      <a:lnTo>
                        <a:pt x="4856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2012" name="Shape 255">
                  <a:extLst>
                    <a:ext uri="{FF2B5EF4-FFF2-40B4-BE49-F238E27FC236}">
                      <a16:creationId xmlns:a16="http://schemas.microsoft.com/office/drawing/2014/main" id="{D484D864-A94D-FC44-BDDC-B45C32F27624}"/>
                    </a:ext>
                  </a:extLst>
                </p:cNvPr>
                <p:cNvSpPr/>
                <p:nvPr/>
              </p:nvSpPr>
              <p:spPr>
                <a:xfrm>
                  <a:off x="2040275" y="3549350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1"/>
                      </a:moveTo>
                      <a:lnTo>
                        <a:pt x="0" y="4856"/>
                      </a:lnTo>
                      <a:lnTo>
                        <a:pt x="4856" y="4856"/>
                      </a:lnTo>
                      <a:lnTo>
                        <a:pt x="4856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2013" name="Shape 256">
                  <a:extLst>
                    <a:ext uri="{FF2B5EF4-FFF2-40B4-BE49-F238E27FC236}">
                      <a16:creationId xmlns:a16="http://schemas.microsoft.com/office/drawing/2014/main" id="{25D9928E-0F51-0045-B889-B66B3C018D1F}"/>
                    </a:ext>
                  </a:extLst>
                </p:cNvPr>
                <p:cNvSpPr/>
                <p:nvPr/>
              </p:nvSpPr>
              <p:spPr>
                <a:xfrm>
                  <a:off x="2040275" y="3699875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0"/>
                      </a:moveTo>
                      <a:lnTo>
                        <a:pt x="0" y="4855"/>
                      </a:lnTo>
                      <a:lnTo>
                        <a:pt x="4856" y="4855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2014" name="Shape 257">
                  <a:extLst>
                    <a:ext uri="{FF2B5EF4-FFF2-40B4-BE49-F238E27FC236}">
                      <a16:creationId xmlns:a16="http://schemas.microsoft.com/office/drawing/2014/main" id="{59BE9B47-7655-DC44-85DD-139EEC322A1B}"/>
                    </a:ext>
                  </a:extLst>
                </p:cNvPr>
                <p:cNvSpPr/>
                <p:nvPr/>
              </p:nvSpPr>
              <p:spPr>
                <a:xfrm>
                  <a:off x="2040275" y="3850375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0"/>
                      </a:moveTo>
                      <a:lnTo>
                        <a:pt x="0" y="4856"/>
                      </a:lnTo>
                      <a:lnTo>
                        <a:pt x="4856" y="4856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2015" name="Shape 258">
                  <a:extLst>
                    <a:ext uri="{FF2B5EF4-FFF2-40B4-BE49-F238E27FC236}">
                      <a16:creationId xmlns:a16="http://schemas.microsoft.com/office/drawing/2014/main" id="{595FCE20-3D30-0C47-99D1-B4B12938E07D}"/>
                    </a:ext>
                  </a:extLst>
                </p:cNvPr>
                <p:cNvSpPr/>
                <p:nvPr/>
              </p:nvSpPr>
              <p:spPr>
                <a:xfrm>
                  <a:off x="2040275" y="4000875"/>
                  <a:ext cx="121400" cy="1214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7" extrusionOk="0">
                      <a:moveTo>
                        <a:pt x="0" y="1"/>
                      </a:moveTo>
                      <a:lnTo>
                        <a:pt x="0" y="4856"/>
                      </a:lnTo>
                      <a:lnTo>
                        <a:pt x="4856" y="4856"/>
                      </a:lnTo>
                      <a:lnTo>
                        <a:pt x="4856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2016" name="Shape 259">
                  <a:extLst>
                    <a:ext uri="{FF2B5EF4-FFF2-40B4-BE49-F238E27FC236}">
                      <a16:creationId xmlns:a16="http://schemas.microsoft.com/office/drawing/2014/main" id="{F9EBC8FD-278A-5446-87AB-BF5050CE7597}"/>
                    </a:ext>
                  </a:extLst>
                </p:cNvPr>
                <p:cNvSpPr/>
                <p:nvPr/>
              </p:nvSpPr>
              <p:spPr>
                <a:xfrm>
                  <a:off x="2040275" y="4301900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1"/>
                      </a:moveTo>
                      <a:lnTo>
                        <a:pt x="0" y="4856"/>
                      </a:lnTo>
                      <a:lnTo>
                        <a:pt x="4856" y="4856"/>
                      </a:lnTo>
                      <a:lnTo>
                        <a:pt x="4856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2017" name="Shape 260">
                  <a:extLst>
                    <a:ext uri="{FF2B5EF4-FFF2-40B4-BE49-F238E27FC236}">
                      <a16:creationId xmlns:a16="http://schemas.microsoft.com/office/drawing/2014/main" id="{2CFDD338-2BAF-6F44-9AC5-616A5557E76F}"/>
                    </a:ext>
                  </a:extLst>
                </p:cNvPr>
                <p:cNvSpPr/>
                <p:nvPr/>
              </p:nvSpPr>
              <p:spPr>
                <a:xfrm>
                  <a:off x="2040275" y="4452425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0"/>
                      </a:moveTo>
                      <a:lnTo>
                        <a:pt x="0" y="4855"/>
                      </a:lnTo>
                      <a:lnTo>
                        <a:pt x="4856" y="4855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2018" name="Shape 261">
                  <a:extLst>
                    <a:ext uri="{FF2B5EF4-FFF2-40B4-BE49-F238E27FC236}">
                      <a16:creationId xmlns:a16="http://schemas.microsoft.com/office/drawing/2014/main" id="{9E7FF7E0-3631-0D46-9534-583632AC63DB}"/>
                    </a:ext>
                  </a:extLst>
                </p:cNvPr>
                <p:cNvSpPr/>
                <p:nvPr/>
              </p:nvSpPr>
              <p:spPr>
                <a:xfrm>
                  <a:off x="2040275" y="4903950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1"/>
                      </a:moveTo>
                      <a:lnTo>
                        <a:pt x="0" y="4856"/>
                      </a:lnTo>
                      <a:lnTo>
                        <a:pt x="4856" y="4856"/>
                      </a:lnTo>
                      <a:lnTo>
                        <a:pt x="4856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2019" name="Shape 262">
                  <a:extLst>
                    <a:ext uri="{FF2B5EF4-FFF2-40B4-BE49-F238E27FC236}">
                      <a16:creationId xmlns:a16="http://schemas.microsoft.com/office/drawing/2014/main" id="{21F3C710-903C-5A45-93D7-57AA09979063}"/>
                    </a:ext>
                  </a:extLst>
                </p:cNvPr>
                <p:cNvSpPr/>
                <p:nvPr/>
              </p:nvSpPr>
              <p:spPr>
                <a:xfrm>
                  <a:off x="2040275" y="5054450"/>
                  <a:ext cx="121400" cy="1214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7" extrusionOk="0">
                      <a:moveTo>
                        <a:pt x="0" y="1"/>
                      </a:moveTo>
                      <a:lnTo>
                        <a:pt x="0" y="4856"/>
                      </a:lnTo>
                      <a:lnTo>
                        <a:pt x="4856" y="4856"/>
                      </a:lnTo>
                      <a:lnTo>
                        <a:pt x="4856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2020" name="Shape 263">
                  <a:extLst>
                    <a:ext uri="{FF2B5EF4-FFF2-40B4-BE49-F238E27FC236}">
                      <a16:creationId xmlns:a16="http://schemas.microsoft.com/office/drawing/2014/main" id="{84F70779-4C02-214C-A196-4B421890C620}"/>
                    </a:ext>
                  </a:extLst>
                </p:cNvPr>
                <p:cNvSpPr/>
                <p:nvPr/>
              </p:nvSpPr>
              <p:spPr>
                <a:xfrm>
                  <a:off x="2040275" y="5204975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0"/>
                      </a:moveTo>
                      <a:lnTo>
                        <a:pt x="0" y="4856"/>
                      </a:lnTo>
                      <a:lnTo>
                        <a:pt x="4856" y="4856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2021" name="Shape 264">
                  <a:extLst>
                    <a:ext uri="{FF2B5EF4-FFF2-40B4-BE49-F238E27FC236}">
                      <a16:creationId xmlns:a16="http://schemas.microsoft.com/office/drawing/2014/main" id="{2B46DABD-E6DE-AA4B-B016-E3212557E239}"/>
                    </a:ext>
                  </a:extLst>
                </p:cNvPr>
                <p:cNvSpPr/>
                <p:nvPr/>
              </p:nvSpPr>
              <p:spPr>
                <a:xfrm>
                  <a:off x="2190775" y="238125"/>
                  <a:ext cx="121425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7" h="4856" extrusionOk="0">
                      <a:moveTo>
                        <a:pt x="1" y="0"/>
                      </a:moveTo>
                      <a:lnTo>
                        <a:pt x="1" y="4855"/>
                      </a:lnTo>
                      <a:lnTo>
                        <a:pt x="4856" y="4855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2022" name="Shape 265">
                  <a:extLst>
                    <a:ext uri="{FF2B5EF4-FFF2-40B4-BE49-F238E27FC236}">
                      <a16:creationId xmlns:a16="http://schemas.microsoft.com/office/drawing/2014/main" id="{56C88816-EADC-1846-B354-55DFBA018CBC}"/>
                    </a:ext>
                  </a:extLst>
                </p:cNvPr>
                <p:cNvSpPr/>
                <p:nvPr/>
              </p:nvSpPr>
              <p:spPr>
                <a:xfrm>
                  <a:off x="2190775" y="689650"/>
                  <a:ext cx="121425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7" h="4856" extrusionOk="0">
                      <a:moveTo>
                        <a:pt x="1" y="0"/>
                      </a:moveTo>
                      <a:lnTo>
                        <a:pt x="1" y="4855"/>
                      </a:lnTo>
                      <a:lnTo>
                        <a:pt x="4856" y="4855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2023" name="Shape 266">
                  <a:extLst>
                    <a:ext uri="{FF2B5EF4-FFF2-40B4-BE49-F238E27FC236}">
                      <a16:creationId xmlns:a16="http://schemas.microsoft.com/office/drawing/2014/main" id="{BF49A875-2F47-B945-9C62-F261F494B259}"/>
                    </a:ext>
                  </a:extLst>
                </p:cNvPr>
                <p:cNvSpPr/>
                <p:nvPr/>
              </p:nvSpPr>
              <p:spPr>
                <a:xfrm>
                  <a:off x="2190775" y="840150"/>
                  <a:ext cx="121425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7" h="4856" extrusionOk="0">
                      <a:moveTo>
                        <a:pt x="1" y="1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2024" name="Shape 267">
                  <a:extLst>
                    <a:ext uri="{FF2B5EF4-FFF2-40B4-BE49-F238E27FC236}">
                      <a16:creationId xmlns:a16="http://schemas.microsoft.com/office/drawing/2014/main" id="{B164E8B8-964C-3B4D-8277-D18AE44B165F}"/>
                    </a:ext>
                  </a:extLst>
                </p:cNvPr>
                <p:cNvSpPr/>
                <p:nvPr/>
              </p:nvSpPr>
              <p:spPr>
                <a:xfrm>
                  <a:off x="2190775" y="1141175"/>
                  <a:ext cx="121425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7" h="4856" extrusionOk="0">
                      <a:moveTo>
                        <a:pt x="1" y="1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2025" name="Shape 268">
                  <a:extLst>
                    <a:ext uri="{FF2B5EF4-FFF2-40B4-BE49-F238E27FC236}">
                      <a16:creationId xmlns:a16="http://schemas.microsoft.com/office/drawing/2014/main" id="{792C5B3F-9224-4441-BB70-5912EFFDE74C}"/>
                    </a:ext>
                  </a:extLst>
                </p:cNvPr>
                <p:cNvSpPr/>
                <p:nvPr/>
              </p:nvSpPr>
              <p:spPr>
                <a:xfrm>
                  <a:off x="2190775" y="1291700"/>
                  <a:ext cx="121425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7" h="4856" extrusionOk="0">
                      <a:moveTo>
                        <a:pt x="1" y="0"/>
                      </a:moveTo>
                      <a:lnTo>
                        <a:pt x="1" y="4855"/>
                      </a:lnTo>
                      <a:lnTo>
                        <a:pt x="4856" y="4855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2026" name="Shape 269">
                  <a:extLst>
                    <a:ext uri="{FF2B5EF4-FFF2-40B4-BE49-F238E27FC236}">
                      <a16:creationId xmlns:a16="http://schemas.microsoft.com/office/drawing/2014/main" id="{D3578BA2-8E56-9C4E-8394-4A25BF8F68A8}"/>
                    </a:ext>
                  </a:extLst>
                </p:cNvPr>
                <p:cNvSpPr/>
                <p:nvPr/>
              </p:nvSpPr>
              <p:spPr>
                <a:xfrm>
                  <a:off x="2190775" y="1592700"/>
                  <a:ext cx="121425" cy="1214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7" h="4857" extrusionOk="0">
                      <a:moveTo>
                        <a:pt x="1" y="1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2027" name="Shape 270">
                  <a:extLst>
                    <a:ext uri="{FF2B5EF4-FFF2-40B4-BE49-F238E27FC236}">
                      <a16:creationId xmlns:a16="http://schemas.microsoft.com/office/drawing/2014/main" id="{00D849B9-3FBA-8F47-AC7A-15D7A03FEDD0}"/>
                    </a:ext>
                  </a:extLst>
                </p:cNvPr>
                <p:cNvSpPr/>
                <p:nvPr/>
              </p:nvSpPr>
              <p:spPr>
                <a:xfrm>
                  <a:off x="2190775" y="1743225"/>
                  <a:ext cx="121425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7" h="4856" extrusionOk="0">
                      <a:moveTo>
                        <a:pt x="1" y="0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2028" name="Shape 271">
                  <a:extLst>
                    <a:ext uri="{FF2B5EF4-FFF2-40B4-BE49-F238E27FC236}">
                      <a16:creationId xmlns:a16="http://schemas.microsoft.com/office/drawing/2014/main" id="{0F137C7E-944F-3F49-B874-6760EC8C3C75}"/>
                    </a:ext>
                  </a:extLst>
                </p:cNvPr>
                <p:cNvSpPr/>
                <p:nvPr/>
              </p:nvSpPr>
              <p:spPr>
                <a:xfrm>
                  <a:off x="2190775" y="1893725"/>
                  <a:ext cx="121425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7" h="4856" extrusionOk="0">
                      <a:moveTo>
                        <a:pt x="1" y="1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2029" name="Shape 272">
                  <a:extLst>
                    <a:ext uri="{FF2B5EF4-FFF2-40B4-BE49-F238E27FC236}">
                      <a16:creationId xmlns:a16="http://schemas.microsoft.com/office/drawing/2014/main" id="{394DEB5A-995A-B14C-BD96-03D90076443C}"/>
                    </a:ext>
                  </a:extLst>
                </p:cNvPr>
                <p:cNvSpPr/>
                <p:nvPr/>
              </p:nvSpPr>
              <p:spPr>
                <a:xfrm>
                  <a:off x="2190775" y="2044250"/>
                  <a:ext cx="121425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7" h="4856" extrusionOk="0">
                      <a:moveTo>
                        <a:pt x="1" y="0"/>
                      </a:moveTo>
                      <a:lnTo>
                        <a:pt x="1" y="4855"/>
                      </a:lnTo>
                      <a:lnTo>
                        <a:pt x="4856" y="4855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2030" name="Shape 273">
                  <a:extLst>
                    <a:ext uri="{FF2B5EF4-FFF2-40B4-BE49-F238E27FC236}">
                      <a16:creationId xmlns:a16="http://schemas.microsoft.com/office/drawing/2014/main" id="{1148F573-55EB-DB4B-B753-F508FFDB490A}"/>
                    </a:ext>
                  </a:extLst>
                </p:cNvPr>
                <p:cNvSpPr/>
                <p:nvPr/>
              </p:nvSpPr>
              <p:spPr>
                <a:xfrm>
                  <a:off x="2190775" y="2194750"/>
                  <a:ext cx="121425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7" h="4856" extrusionOk="0">
                      <a:moveTo>
                        <a:pt x="1" y="1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2031" name="Shape 274">
                  <a:extLst>
                    <a:ext uri="{FF2B5EF4-FFF2-40B4-BE49-F238E27FC236}">
                      <a16:creationId xmlns:a16="http://schemas.microsoft.com/office/drawing/2014/main" id="{875C6CC4-7A87-FB49-B17F-0253D25E455E}"/>
                    </a:ext>
                  </a:extLst>
                </p:cNvPr>
                <p:cNvSpPr/>
                <p:nvPr/>
              </p:nvSpPr>
              <p:spPr>
                <a:xfrm>
                  <a:off x="2190775" y="2345275"/>
                  <a:ext cx="121425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7" h="4856" extrusionOk="0">
                      <a:moveTo>
                        <a:pt x="1" y="0"/>
                      </a:moveTo>
                      <a:lnTo>
                        <a:pt x="1" y="4855"/>
                      </a:lnTo>
                      <a:lnTo>
                        <a:pt x="4856" y="4855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2032" name="Shape 275">
                  <a:extLst>
                    <a:ext uri="{FF2B5EF4-FFF2-40B4-BE49-F238E27FC236}">
                      <a16:creationId xmlns:a16="http://schemas.microsoft.com/office/drawing/2014/main" id="{2B3DD87F-67D5-DD43-BDC5-AD0A2809F606}"/>
                    </a:ext>
                  </a:extLst>
                </p:cNvPr>
                <p:cNvSpPr/>
                <p:nvPr/>
              </p:nvSpPr>
              <p:spPr>
                <a:xfrm>
                  <a:off x="2190775" y="2495775"/>
                  <a:ext cx="121425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7" h="4856" extrusionOk="0">
                      <a:moveTo>
                        <a:pt x="1" y="1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2033" name="Shape 276">
                  <a:extLst>
                    <a:ext uri="{FF2B5EF4-FFF2-40B4-BE49-F238E27FC236}">
                      <a16:creationId xmlns:a16="http://schemas.microsoft.com/office/drawing/2014/main" id="{8E4BB4F3-CAA4-BA4E-B864-DDFC5DFB3CFA}"/>
                    </a:ext>
                  </a:extLst>
                </p:cNvPr>
                <p:cNvSpPr/>
                <p:nvPr/>
              </p:nvSpPr>
              <p:spPr>
                <a:xfrm>
                  <a:off x="2190775" y="2796800"/>
                  <a:ext cx="121425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7" h="4856" extrusionOk="0">
                      <a:moveTo>
                        <a:pt x="1" y="0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2034" name="Shape 277">
                  <a:extLst>
                    <a:ext uri="{FF2B5EF4-FFF2-40B4-BE49-F238E27FC236}">
                      <a16:creationId xmlns:a16="http://schemas.microsoft.com/office/drawing/2014/main" id="{D89E758E-1EE5-254F-8666-4D175FB1127D}"/>
                    </a:ext>
                  </a:extLst>
                </p:cNvPr>
                <p:cNvSpPr/>
                <p:nvPr/>
              </p:nvSpPr>
              <p:spPr>
                <a:xfrm>
                  <a:off x="2190775" y="3097825"/>
                  <a:ext cx="121425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7" h="4856" extrusionOk="0">
                      <a:moveTo>
                        <a:pt x="1" y="0"/>
                      </a:moveTo>
                      <a:lnTo>
                        <a:pt x="1" y="4855"/>
                      </a:lnTo>
                      <a:lnTo>
                        <a:pt x="4856" y="4855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2035" name="Shape 278">
                  <a:extLst>
                    <a:ext uri="{FF2B5EF4-FFF2-40B4-BE49-F238E27FC236}">
                      <a16:creationId xmlns:a16="http://schemas.microsoft.com/office/drawing/2014/main" id="{F82E1571-2526-AB47-99FB-B9F626607994}"/>
                    </a:ext>
                  </a:extLst>
                </p:cNvPr>
                <p:cNvSpPr/>
                <p:nvPr/>
              </p:nvSpPr>
              <p:spPr>
                <a:xfrm>
                  <a:off x="2190775" y="3248325"/>
                  <a:ext cx="121425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7" h="4856" extrusionOk="0">
                      <a:moveTo>
                        <a:pt x="1" y="1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2036" name="Shape 279">
                  <a:extLst>
                    <a:ext uri="{FF2B5EF4-FFF2-40B4-BE49-F238E27FC236}">
                      <a16:creationId xmlns:a16="http://schemas.microsoft.com/office/drawing/2014/main" id="{5113B0AF-9B7D-834B-8807-C4AE7E334215}"/>
                    </a:ext>
                  </a:extLst>
                </p:cNvPr>
                <p:cNvSpPr/>
                <p:nvPr/>
              </p:nvSpPr>
              <p:spPr>
                <a:xfrm>
                  <a:off x="2190775" y="3398850"/>
                  <a:ext cx="121425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7" h="4856" extrusionOk="0">
                      <a:moveTo>
                        <a:pt x="1" y="0"/>
                      </a:moveTo>
                      <a:lnTo>
                        <a:pt x="1" y="4855"/>
                      </a:lnTo>
                      <a:lnTo>
                        <a:pt x="4856" y="4855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2037" name="Shape 280">
                  <a:extLst>
                    <a:ext uri="{FF2B5EF4-FFF2-40B4-BE49-F238E27FC236}">
                      <a16:creationId xmlns:a16="http://schemas.microsoft.com/office/drawing/2014/main" id="{11C36CB5-0945-0948-BF0C-11BE71DED3D4}"/>
                    </a:ext>
                  </a:extLst>
                </p:cNvPr>
                <p:cNvSpPr/>
                <p:nvPr/>
              </p:nvSpPr>
              <p:spPr>
                <a:xfrm>
                  <a:off x="2190775" y="3549350"/>
                  <a:ext cx="121425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7" h="4856" extrusionOk="0">
                      <a:moveTo>
                        <a:pt x="1" y="1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2038" name="Shape 281">
                  <a:extLst>
                    <a:ext uri="{FF2B5EF4-FFF2-40B4-BE49-F238E27FC236}">
                      <a16:creationId xmlns:a16="http://schemas.microsoft.com/office/drawing/2014/main" id="{4F67DED9-680B-2046-92F1-2E0B2EEC2D5B}"/>
                    </a:ext>
                  </a:extLst>
                </p:cNvPr>
                <p:cNvSpPr/>
                <p:nvPr/>
              </p:nvSpPr>
              <p:spPr>
                <a:xfrm>
                  <a:off x="2190775" y="3699875"/>
                  <a:ext cx="121425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7" h="4856" extrusionOk="0">
                      <a:moveTo>
                        <a:pt x="1" y="0"/>
                      </a:moveTo>
                      <a:lnTo>
                        <a:pt x="1" y="4855"/>
                      </a:lnTo>
                      <a:lnTo>
                        <a:pt x="4856" y="4855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2039" name="Shape 282">
                  <a:extLst>
                    <a:ext uri="{FF2B5EF4-FFF2-40B4-BE49-F238E27FC236}">
                      <a16:creationId xmlns:a16="http://schemas.microsoft.com/office/drawing/2014/main" id="{B15A53BC-8C7F-2242-8561-7130DB1250C6}"/>
                    </a:ext>
                  </a:extLst>
                </p:cNvPr>
                <p:cNvSpPr/>
                <p:nvPr/>
              </p:nvSpPr>
              <p:spPr>
                <a:xfrm>
                  <a:off x="2190775" y="4000875"/>
                  <a:ext cx="121425" cy="1214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7" h="4857" extrusionOk="0">
                      <a:moveTo>
                        <a:pt x="1" y="1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2040" name="Shape 283">
                  <a:extLst>
                    <a:ext uri="{FF2B5EF4-FFF2-40B4-BE49-F238E27FC236}">
                      <a16:creationId xmlns:a16="http://schemas.microsoft.com/office/drawing/2014/main" id="{6BC25FBF-887A-4945-B700-4DCCEC7320EF}"/>
                    </a:ext>
                  </a:extLst>
                </p:cNvPr>
                <p:cNvSpPr/>
                <p:nvPr/>
              </p:nvSpPr>
              <p:spPr>
                <a:xfrm>
                  <a:off x="2190775" y="4151400"/>
                  <a:ext cx="121425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7" h="4856" extrusionOk="0">
                      <a:moveTo>
                        <a:pt x="1" y="0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2041" name="Shape 284">
                  <a:extLst>
                    <a:ext uri="{FF2B5EF4-FFF2-40B4-BE49-F238E27FC236}">
                      <a16:creationId xmlns:a16="http://schemas.microsoft.com/office/drawing/2014/main" id="{E05DF1E4-A495-894B-B592-4249663FE82F}"/>
                    </a:ext>
                  </a:extLst>
                </p:cNvPr>
                <p:cNvSpPr/>
                <p:nvPr/>
              </p:nvSpPr>
              <p:spPr>
                <a:xfrm>
                  <a:off x="2190775" y="4452425"/>
                  <a:ext cx="121425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7" h="4856" extrusionOk="0">
                      <a:moveTo>
                        <a:pt x="1" y="0"/>
                      </a:moveTo>
                      <a:lnTo>
                        <a:pt x="1" y="4855"/>
                      </a:lnTo>
                      <a:lnTo>
                        <a:pt x="4856" y="4855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2042" name="Shape 285">
                  <a:extLst>
                    <a:ext uri="{FF2B5EF4-FFF2-40B4-BE49-F238E27FC236}">
                      <a16:creationId xmlns:a16="http://schemas.microsoft.com/office/drawing/2014/main" id="{30379387-6429-A34C-9694-FFACB3CB11FF}"/>
                    </a:ext>
                  </a:extLst>
                </p:cNvPr>
                <p:cNvSpPr/>
                <p:nvPr/>
              </p:nvSpPr>
              <p:spPr>
                <a:xfrm>
                  <a:off x="2190775" y="4602925"/>
                  <a:ext cx="121425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7" h="4856" extrusionOk="0">
                      <a:moveTo>
                        <a:pt x="1" y="1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2043" name="Shape 286">
                  <a:extLst>
                    <a:ext uri="{FF2B5EF4-FFF2-40B4-BE49-F238E27FC236}">
                      <a16:creationId xmlns:a16="http://schemas.microsoft.com/office/drawing/2014/main" id="{43EF0CF5-3340-B341-AC05-AD5B04521CDB}"/>
                    </a:ext>
                  </a:extLst>
                </p:cNvPr>
                <p:cNvSpPr/>
                <p:nvPr/>
              </p:nvSpPr>
              <p:spPr>
                <a:xfrm>
                  <a:off x="2190775" y="4753450"/>
                  <a:ext cx="121425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7" h="4856" extrusionOk="0">
                      <a:moveTo>
                        <a:pt x="1" y="0"/>
                      </a:moveTo>
                      <a:lnTo>
                        <a:pt x="1" y="4855"/>
                      </a:lnTo>
                      <a:lnTo>
                        <a:pt x="4856" y="4855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2044" name="Shape 287">
                  <a:extLst>
                    <a:ext uri="{FF2B5EF4-FFF2-40B4-BE49-F238E27FC236}">
                      <a16:creationId xmlns:a16="http://schemas.microsoft.com/office/drawing/2014/main" id="{2E8B551B-BB53-8D49-9274-F42E05687A0E}"/>
                    </a:ext>
                  </a:extLst>
                </p:cNvPr>
                <p:cNvSpPr/>
                <p:nvPr/>
              </p:nvSpPr>
              <p:spPr>
                <a:xfrm>
                  <a:off x="2190775" y="5204975"/>
                  <a:ext cx="121425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7" h="4856" extrusionOk="0">
                      <a:moveTo>
                        <a:pt x="1" y="0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2045" name="Shape 288">
                  <a:extLst>
                    <a:ext uri="{FF2B5EF4-FFF2-40B4-BE49-F238E27FC236}">
                      <a16:creationId xmlns:a16="http://schemas.microsoft.com/office/drawing/2014/main" id="{544304E0-3F22-0949-B083-48D21E0A69AB}"/>
                    </a:ext>
                  </a:extLst>
                </p:cNvPr>
                <p:cNvSpPr/>
                <p:nvPr/>
              </p:nvSpPr>
              <p:spPr>
                <a:xfrm>
                  <a:off x="2190775" y="5355475"/>
                  <a:ext cx="121425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7" h="4856" extrusionOk="0">
                      <a:moveTo>
                        <a:pt x="1" y="1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2046" name="Shape 289">
                  <a:extLst>
                    <a:ext uri="{FF2B5EF4-FFF2-40B4-BE49-F238E27FC236}">
                      <a16:creationId xmlns:a16="http://schemas.microsoft.com/office/drawing/2014/main" id="{5124BE73-347C-5342-8FA6-F3C8A8F598F5}"/>
                    </a:ext>
                  </a:extLst>
                </p:cNvPr>
                <p:cNvSpPr/>
                <p:nvPr/>
              </p:nvSpPr>
              <p:spPr>
                <a:xfrm>
                  <a:off x="2341300" y="539125"/>
                  <a:ext cx="121400" cy="1214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7" extrusionOk="0">
                      <a:moveTo>
                        <a:pt x="0" y="1"/>
                      </a:moveTo>
                      <a:lnTo>
                        <a:pt x="0" y="4856"/>
                      </a:lnTo>
                      <a:lnTo>
                        <a:pt x="4855" y="4856"/>
                      </a:lnTo>
                      <a:lnTo>
                        <a:pt x="4855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2047" name="Shape 290">
                  <a:extLst>
                    <a:ext uri="{FF2B5EF4-FFF2-40B4-BE49-F238E27FC236}">
                      <a16:creationId xmlns:a16="http://schemas.microsoft.com/office/drawing/2014/main" id="{A076A92B-89DC-C343-8D92-74A50E1D3B92}"/>
                    </a:ext>
                  </a:extLst>
                </p:cNvPr>
                <p:cNvSpPr/>
                <p:nvPr/>
              </p:nvSpPr>
              <p:spPr>
                <a:xfrm>
                  <a:off x="2341300" y="689650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0"/>
                      </a:moveTo>
                      <a:lnTo>
                        <a:pt x="0" y="4855"/>
                      </a:lnTo>
                      <a:lnTo>
                        <a:pt x="4855" y="4855"/>
                      </a:lnTo>
                      <a:lnTo>
                        <a:pt x="4855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2048" name="Shape 291">
                  <a:extLst>
                    <a:ext uri="{FF2B5EF4-FFF2-40B4-BE49-F238E27FC236}">
                      <a16:creationId xmlns:a16="http://schemas.microsoft.com/office/drawing/2014/main" id="{AB1C5783-1708-8846-8FDC-B9A01D24796A}"/>
                    </a:ext>
                  </a:extLst>
                </p:cNvPr>
                <p:cNvSpPr/>
                <p:nvPr/>
              </p:nvSpPr>
              <p:spPr>
                <a:xfrm>
                  <a:off x="2341300" y="990675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0"/>
                      </a:moveTo>
                      <a:lnTo>
                        <a:pt x="0" y="4855"/>
                      </a:lnTo>
                      <a:lnTo>
                        <a:pt x="4855" y="4855"/>
                      </a:lnTo>
                      <a:lnTo>
                        <a:pt x="4855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2049" name="Shape 292">
                  <a:extLst>
                    <a:ext uri="{FF2B5EF4-FFF2-40B4-BE49-F238E27FC236}">
                      <a16:creationId xmlns:a16="http://schemas.microsoft.com/office/drawing/2014/main" id="{9F5D4B8E-9C08-AD4F-9772-90306973D9D0}"/>
                    </a:ext>
                  </a:extLst>
                </p:cNvPr>
                <p:cNvSpPr/>
                <p:nvPr/>
              </p:nvSpPr>
              <p:spPr>
                <a:xfrm>
                  <a:off x="2341300" y="1291700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0"/>
                      </a:moveTo>
                      <a:lnTo>
                        <a:pt x="0" y="4855"/>
                      </a:lnTo>
                      <a:lnTo>
                        <a:pt x="4855" y="4855"/>
                      </a:lnTo>
                      <a:lnTo>
                        <a:pt x="4855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2050" name="Shape 293">
                  <a:extLst>
                    <a:ext uri="{FF2B5EF4-FFF2-40B4-BE49-F238E27FC236}">
                      <a16:creationId xmlns:a16="http://schemas.microsoft.com/office/drawing/2014/main" id="{2A87760D-6112-DC4F-822B-EDBF1ACB4435}"/>
                    </a:ext>
                  </a:extLst>
                </p:cNvPr>
                <p:cNvSpPr/>
                <p:nvPr/>
              </p:nvSpPr>
              <p:spPr>
                <a:xfrm>
                  <a:off x="2341300" y="1442200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0"/>
                      </a:moveTo>
                      <a:lnTo>
                        <a:pt x="0" y="4856"/>
                      </a:lnTo>
                      <a:lnTo>
                        <a:pt x="4855" y="4856"/>
                      </a:lnTo>
                      <a:lnTo>
                        <a:pt x="4855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2051" name="Shape 294">
                  <a:extLst>
                    <a:ext uri="{FF2B5EF4-FFF2-40B4-BE49-F238E27FC236}">
                      <a16:creationId xmlns:a16="http://schemas.microsoft.com/office/drawing/2014/main" id="{2312DAB6-5BE4-D44E-B482-2AE136B651EA}"/>
                    </a:ext>
                  </a:extLst>
                </p:cNvPr>
                <p:cNvSpPr/>
                <p:nvPr/>
              </p:nvSpPr>
              <p:spPr>
                <a:xfrm>
                  <a:off x="2341300" y="1592700"/>
                  <a:ext cx="121400" cy="1214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7" extrusionOk="0">
                      <a:moveTo>
                        <a:pt x="0" y="1"/>
                      </a:moveTo>
                      <a:lnTo>
                        <a:pt x="0" y="4856"/>
                      </a:lnTo>
                      <a:lnTo>
                        <a:pt x="4855" y="4856"/>
                      </a:lnTo>
                      <a:lnTo>
                        <a:pt x="4855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2052" name="Shape 295">
                  <a:extLst>
                    <a:ext uri="{FF2B5EF4-FFF2-40B4-BE49-F238E27FC236}">
                      <a16:creationId xmlns:a16="http://schemas.microsoft.com/office/drawing/2014/main" id="{9ABCF83E-D5E9-234F-BCDE-B1B30708DC32}"/>
                    </a:ext>
                  </a:extLst>
                </p:cNvPr>
                <p:cNvSpPr/>
                <p:nvPr/>
              </p:nvSpPr>
              <p:spPr>
                <a:xfrm>
                  <a:off x="2341300" y="1743225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0"/>
                      </a:moveTo>
                      <a:lnTo>
                        <a:pt x="0" y="4856"/>
                      </a:lnTo>
                      <a:lnTo>
                        <a:pt x="4855" y="4856"/>
                      </a:lnTo>
                      <a:lnTo>
                        <a:pt x="4855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2053" name="Shape 296">
                  <a:extLst>
                    <a:ext uri="{FF2B5EF4-FFF2-40B4-BE49-F238E27FC236}">
                      <a16:creationId xmlns:a16="http://schemas.microsoft.com/office/drawing/2014/main" id="{6AA69C7E-153C-C744-AE58-14D9BADAE0FE}"/>
                    </a:ext>
                  </a:extLst>
                </p:cNvPr>
                <p:cNvSpPr/>
                <p:nvPr/>
              </p:nvSpPr>
              <p:spPr>
                <a:xfrm>
                  <a:off x="2341300" y="2194750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1"/>
                      </a:moveTo>
                      <a:lnTo>
                        <a:pt x="0" y="4856"/>
                      </a:lnTo>
                      <a:lnTo>
                        <a:pt x="4855" y="4856"/>
                      </a:lnTo>
                      <a:lnTo>
                        <a:pt x="4855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2054" name="Shape 297">
                  <a:extLst>
                    <a:ext uri="{FF2B5EF4-FFF2-40B4-BE49-F238E27FC236}">
                      <a16:creationId xmlns:a16="http://schemas.microsoft.com/office/drawing/2014/main" id="{DDB69923-CEA4-C145-9615-DEA0808183B9}"/>
                    </a:ext>
                  </a:extLst>
                </p:cNvPr>
                <p:cNvSpPr/>
                <p:nvPr/>
              </p:nvSpPr>
              <p:spPr>
                <a:xfrm>
                  <a:off x="2341300" y="2345275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0"/>
                      </a:moveTo>
                      <a:lnTo>
                        <a:pt x="0" y="4855"/>
                      </a:lnTo>
                      <a:lnTo>
                        <a:pt x="4855" y="4855"/>
                      </a:lnTo>
                      <a:lnTo>
                        <a:pt x="4855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2055" name="Shape 298">
                  <a:extLst>
                    <a:ext uri="{FF2B5EF4-FFF2-40B4-BE49-F238E27FC236}">
                      <a16:creationId xmlns:a16="http://schemas.microsoft.com/office/drawing/2014/main" id="{BB765B5C-647A-E54E-A8DE-7C25CE80B4B3}"/>
                    </a:ext>
                  </a:extLst>
                </p:cNvPr>
                <p:cNvSpPr/>
                <p:nvPr/>
              </p:nvSpPr>
              <p:spPr>
                <a:xfrm>
                  <a:off x="2341300" y="2495775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1"/>
                      </a:moveTo>
                      <a:lnTo>
                        <a:pt x="0" y="4856"/>
                      </a:lnTo>
                      <a:lnTo>
                        <a:pt x="4855" y="4856"/>
                      </a:lnTo>
                      <a:lnTo>
                        <a:pt x="4855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2056" name="Shape 299">
                  <a:extLst>
                    <a:ext uri="{FF2B5EF4-FFF2-40B4-BE49-F238E27FC236}">
                      <a16:creationId xmlns:a16="http://schemas.microsoft.com/office/drawing/2014/main" id="{F35019FD-E624-D84A-AC48-56231F39271A}"/>
                    </a:ext>
                  </a:extLst>
                </p:cNvPr>
                <p:cNvSpPr/>
                <p:nvPr/>
              </p:nvSpPr>
              <p:spPr>
                <a:xfrm>
                  <a:off x="2341300" y="2646275"/>
                  <a:ext cx="121400" cy="1214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7" extrusionOk="0">
                      <a:moveTo>
                        <a:pt x="0" y="1"/>
                      </a:moveTo>
                      <a:lnTo>
                        <a:pt x="0" y="4856"/>
                      </a:lnTo>
                      <a:lnTo>
                        <a:pt x="4855" y="4856"/>
                      </a:lnTo>
                      <a:lnTo>
                        <a:pt x="4855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2057" name="Shape 300">
                  <a:extLst>
                    <a:ext uri="{FF2B5EF4-FFF2-40B4-BE49-F238E27FC236}">
                      <a16:creationId xmlns:a16="http://schemas.microsoft.com/office/drawing/2014/main" id="{372FB835-295D-A343-8E6C-AE573A80D00A}"/>
                    </a:ext>
                  </a:extLst>
                </p:cNvPr>
                <p:cNvSpPr/>
                <p:nvPr/>
              </p:nvSpPr>
              <p:spPr>
                <a:xfrm>
                  <a:off x="2341300" y="2796800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0"/>
                      </a:moveTo>
                      <a:lnTo>
                        <a:pt x="0" y="4856"/>
                      </a:lnTo>
                      <a:lnTo>
                        <a:pt x="4855" y="4856"/>
                      </a:lnTo>
                      <a:lnTo>
                        <a:pt x="4855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2058" name="Shape 301">
                  <a:extLst>
                    <a:ext uri="{FF2B5EF4-FFF2-40B4-BE49-F238E27FC236}">
                      <a16:creationId xmlns:a16="http://schemas.microsoft.com/office/drawing/2014/main" id="{58336676-9D1C-634A-9B3A-E17D69A63236}"/>
                    </a:ext>
                  </a:extLst>
                </p:cNvPr>
                <p:cNvSpPr/>
                <p:nvPr/>
              </p:nvSpPr>
              <p:spPr>
                <a:xfrm>
                  <a:off x="2341300" y="2947300"/>
                  <a:ext cx="121400" cy="1214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7" extrusionOk="0">
                      <a:moveTo>
                        <a:pt x="0" y="1"/>
                      </a:moveTo>
                      <a:lnTo>
                        <a:pt x="0" y="4856"/>
                      </a:lnTo>
                      <a:lnTo>
                        <a:pt x="4855" y="4856"/>
                      </a:lnTo>
                      <a:lnTo>
                        <a:pt x="4855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2059" name="Shape 302">
                  <a:extLst>
                    <a:ext uri="{FF2B5EF4-FFF2-40B4-BE49-F238E27FC236}">
                      <a16:creationId xmlns:a16="http://schemas.microsoft.com/office/drawing/2014/main" id="{3D00AD39-20BC-3744-BA99-4DFF03816AC5}"/>
                    </a:ext>
                  </a:extLst>
                </p:cNvPr>
                <p:cNvSpPr/>
                <p:nvPr/>
              </p:nvSpPr>
              <p:spPr>
                <a:xfrm>
                  <a:off x="2341300" y="3097825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0"/>
                      </a:moveTo>
                      <a:lnTo>
                        <a:pt x="0" y="4855"/>
                      </a:lnTo>
                      <a:lnTo>
                        <a:pt x="4855" y="4855"/>
                      </a:lnTo>
                      <a:lnTo>
                        <a:pt x="4855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2060" name="Shape 303">
                  <a:extLst>
                    <a:ext uri="{FF2B5EF4-FFF2-40B4-BE49-F238E27FC236}">
                      <a16:creationId xmlns:a16="http://schemas.microsoft.com/office/drawing/2014/main" id="{E763305E-D3A4-7644-985D-5BE5E2C5B802}"/>
                    </a:ext>
                  </a:extLst>
                </p:cNvPr>
                <p:cNvSpPr/>
                <p:nvPr/>
              </p:nvSpPr>
              <p:spPr>
                <a:xfrm>
                  <a:off x="2341300" y="3248325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1"/>
                      </a:moveTo>
                      <a:lnTo>
                        <a:pt x="0" y="4856"/>
                      </a:lnTo>
                      <a:lnTo>
                        <a:pt x="4855" y="4856"/>
                      </a:lnTo>
                      <a:lnTo>
                        <a:pt x="4855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2061" name="Shape 304">
                  <a:extLst>
                    <a:ext uri="{FF2B5EF4-FFF2-40B4-BE49-F238E27FC236}">
                      <a16:creationId xmlns:a16="http://schemas.microsoft.com/office/drawing/2014/main" id="{051AD2AA-7826-B14E-A192-140BFFCA6E85}"/>
                    </a:ext>
                  </a:extLst>
                </p:cNvPr>
                <p:cNvSpPr/>
                <p:nvPr/>
              </p:nvSpPr>
              <p:spPr>
                <a:xfrm>
                  <a:off x="2341300" y="3398850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0"/>
                      </a:moveTo>
                      <a:lnTo>
                        <a:pt x="0" y="4855"/>
                      </a:lnTo>
                      <a:lnTo>
                        <a:pt x="4855" y="4855"/>
                      </a:lnTo>
                      <a:lnTo>
                        <a:pt x="4855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2062" name="Shape 305">
                  <a:extLst>
                    <a:ext uri="{FF2B5EF4-FFF2-40B4-BE49-F238E27FC236}">
                      <a16:creationId xmlns:a16="http://schemas.microsoft.com/office/drawing/2014/main" id="{02167CA5-A68C-2D43-99A1-45681270FF75}"/>
                    </a:ext>
                  </a:extLst>
                </p:cNvPr>
                <p:cNvSpPr/>
                <p:nvPr/>
              </p:nvSpPr>
              <p:spPr>
                <a:xfrm>
                  <a:off x="2341300" y="3549350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1"/>
                      </a:moveTo>
                      <a:lnTo>
                        <a:pt x="0" y="4856"/>
                      </a:lnTo>
                      <a:lnTo>
                        <a:pt x="4855" y="4856"/>
                      </a:lnTo>
                      <a:lnTo>
                        <a:pt x="4855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2063" name="Shape 306">
                  <a:extLst>
                    <a:ext uri="{FF2B5EF4-FFF2-40B4-BE49-F238E27FC236}">
                      <a16:creationId xmlns:a16="http://schemas.microsoft.com/office/drawing/2014/main" id="{4C07627C-DAC8-AB4D-B20D-BA6B7926A6AC}"/>
                    </a:ext>
                  </a:extLst>
                </p:cNvPr>
                <p:cNvSpPr/>
                <p:nvPr/>
              </p:nvSpPr>
              <p:spPr>
                <a:xfrm>
                  <a:off x="2341300" y="3850375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0"/>
                      </a:moveTo>
                      <a:lnTo>
                        <a:pt x="0" y="4856"/>
                      </a:lnTo>
                      <a:lnTo>
                        <a:pt x="4855" y="4856"/>
                      </a:lnTo>
                      <a:lnTo>
                        <a:pt x="4855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2064" name="Shape 307">
                  <a:extLst>
                    <a:ext uri="{FF2B5EF4-FFF2-40B4-BE49-F238E27FC236}">
                      <a16:creationId xmlns:a16="http://schemas.microsoft.com/office/drawing/2014/main" id="{93F2995D-459D-C44C-A098-FF42E68744ED}"/>
                    </a:ext>
                  </a:extLst>
                </p:cNvPr>
                <p:cNvSpPr/>
                <p:nvPr/>
              </p:nvSpPr>
              <p:spPr>
                <a:xfrm>
                  <a:off x="2341300" y="4151400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0"/>
                      </a:moveTo>
                      <a:lnTo>
                        <a:pt x="0" y="4856"/>
                      </a:lnTo>
                      <a:lnTo>
                        <a:pt x="4855" y="4856"/>
                      </a:lnTo>
                      <a:lnTo>
                        <a:pt x="4855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2065" name="Shape 308">
                  <a:extLst>
                    <a:ext uri="{FF2B5EF4-FFF2-40B4-BE49-F238E27FC236}">
                      <a16:creationId xmlns:a16="http://schemas.microsoft.com/office/drawing/2014/main" id="{F97C9859-B6C2-8C4A-8D44-3029CBE03CFC}"/>
                    </a:ext>
                  </a:extLst>
                </p:cNvPr>
                <p:cNvSpPr/>
                <p:nvPr/>
              </p:nvSpPr>
              <p:spPr>
                <a:xfrm>
                  <a:off x="2341300" y="4301900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1"/>
                      </a:moveTo>
                      <a:lnTo>
                        <a:pt x="0" y="4856"/>
                      </a:lnTo>
                      <a:lnTo>
                        <a:pt x="4855" y="4856"/>
                      </a:lnTo>
                      <a:lnTo>
                        <a:pt x="4855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2066" name="Shape 309">
                  <a:extLst>
                    <a:ext uri="{FF2B5EF4-FFF2-40B4-BE49-F238E27FC236}">
                      <a16:creationId xmlns:a16="http://schemas.microsoft.com/office/drawing/2014/main" id="{5D4D3020-F6A0-7742-957C-14F9A2158F61}"/>
                    </a:ext>
                  </a:extLst>
                </p:cNvPr>
                <p:cNvSpPr/>
                <p:nvPr/>
              </p:nvSpPr>
              <p:spPr>
                <a:xfrm>
                  <a:off x="2341300" y="4452425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0"/>
                      </a:moveTo>
                      <a:lnTo>
                        <a:pt x="0" y="4855"/>
                      </a:lnTo>
                      <a:lnTo>
                        <a:pt x="4855" y="4855"/>
                      </a:lnTo>
                      <a:lnTo>
                        <a:pt x="4855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2067" name="Shape 310">
                  <a:extLst>
                    <a:ext uri="{FF2B5EF4-FFF2-40B4-BE49-F238E27FC236}">
                      <a16:creationId xmlns:a16="http://schemas.microsoft.com/office/drawing/2014/main" id="{F844BFD2-4192-6B4A-8A87-51D5BE37DCA2}"/>
                    </a:ext>
                  </a:extLst>
                </p:cNvPr>
                <p:cNvSpPr/>
                <p:nvPr/>
              </p:nvSpPr>
              <p:spPr>
                <a:xfrm>
                  <a:off x="2341300" y="4602925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1"/>
                      </a:moveTo>
                      <a:lnTo>
                        <a:pt x="0" y="4856"/>
                      </a:lnTo>
                      <a:lnTo>
                        <a:pt x="4855" y="4856"/>
                      </a:lnTo>
                      <a:lnTo>
                        <a:pt x="4855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2068" name="Shape 311">
                  <a:extLst>
                    <a:ext uri="{FF2B5EF4-FFF2-40B4-BE49-F238E27FC236}">
                      <a16:creationId xmlns:a16="http://schemas.microsoft.com/office/drawing/2014/main" id="{372439CE-0887-144C-819E-1300E5DEAE4E}"/>
                    </a:ext>
                  </a:extLst>
                </p:cNvPr>
                <p:cNvSpPr/>
                <p:nvPr/>
              </p:nvSpPr>
              <p:spPr>
                <a:xfrm>
                  <a:off x="2341300" y="4903950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1"/>
                      </a:moveTo>
                      <a:lnTo>
                        <a:pt x="0" y="4856"/>
                      </a:lnTo>
                      <a:lnTo>
                        <a:pt x="4855" y="4856"/>
                      </a:lnTo>
                      <a:lnTo>
                        <a:pt x="4855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2069" name="Shape 312">
                  <a:extLst>
                    <a:ext uri="{FF2B5EF4-FFF2-40B4-BE49-F238E27FC236}">
                      <a16:creationId xmlns:a16="http://schemas.microsoft.com/office/drawing/2014/main" id="{DCE732DE-C291-F045-A191-BFF21D363634}"/>
                    </a:ext>
                  </a:extLst>
                </p:cNvPr>
                <p:cNvSpPr/>
                <p:nvPr/>
              </p:nvSpPr>
              <p:spPr>
                <a:xfrm>
                  <a:off x="2341300" y="5054450"/>
                  <a:ext cx="121400" cy="1214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7" extrusionOk="0">
                      <a:moveTo>
                        <a:pt x="0" y="1"/>
                      </a:moveTo>
                      <a:lnTo>
                        <a:pt x="0" y="4856"/>
                      </a:lnTo>
                      <a:lnTo>
                        <a:pt x="4855" y="4856"/>
                      </a:lnTo>
                      <a:lnTo>
                        <a:pt x="4855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2070" name="Shape 313">
                  <a:extLst>
                    <a:ext uri="{FF2B5EF4-FFF2-40B4-BE49-F238E27FC236}">
                      <a16:creationId xmlns:a16="http://schemas.microsoft.com/office/drawing/2014/main" id="{49567EBC-0B15-B64D-8519-AC98F2676FE3}"/>
                    </a:ext>
                  </a:extLst>
                </p:cNvPr>
                <p:cNvSpPr/>
                <p:nvPr/>
              </p:nvSpPr>
              <p:spPr>
                <a:xfrm>
                  <a:off x="2341300" y="5204975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0"/>
                      </a:moveTo>
                      <a:lnTo>
                        <a:pt x="0" y="4856"/>
                      </a:lnTo>
                      <a:lnTo>
                        <a:pt x="4855" y="4856"/>
                      </a:lnTo>
                      <a:lnTo>
                        <a:pt x="4855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2071" name="Shape 314">
                  <a:extLst>
                    <a:ext uri="{FF2B5EF4-FFF2-40B4-BE49-F238E27FC236}">
                      <a16:creationId xmlns:a16="http://schemas.microsoft.com/office/drawing/2014/main" id="{A1C596CF-2B5D-D74D-81FA-AA6A2E48C5C4}"/>
                    </a:ext>
                  </a:extLst>
                </p:cNvPr>
                <p:cNvSpPr/>
                <p:nvPr/>
              </p:nvSpPr>
              <p:spPr>
                <a:xfrm>
                  <a:off x="2341300" y="5355475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1"/>
                      </a:moveTo>
                      <a:lnTo>
                        <a:pt x="0" y="4856"/>
                      </a:lnTo>
                      <a:lnTo>
                        <a:pt x="4855" y="4856"/>
                      </a:lnTo>
                      <a:lnTo>
                        <a:pt x="4855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2072" name="Shape 315">
                  <a:extLst>
                    <a:ext uri="{FF2B5EF4-FFF2-40B4-BE49-F238E27FC236}">
                      <a16:creationId xmlns:a16="http://schemas.microsoft.com/office/drawing/2014/main" id="{1DD43764-2705-E442-847F-6CC2F514653A}"/>
                    </a:ext>
                  </a:extLst>
                </p:cNvPr>
                <p:cNvSpPr/>
                <p:nvPr/>
              </p:nvSpPr>
              <p:spPr>
                <a:xfrm>
                  <a:off x="2491800" y="388625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1" y="0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2073" name="Shape 316">
                  <a:extLst>
                    <a:ext uri="{FF2B5EF4-FFF2-40B4-BE49-F238E27FC236}">
                      <a16:creationId xmlns:a16="http://schemas.microsoft.com/office/drawing/2014/main" id="{6C3DA3EA-75CB-3F47-BA3D-CA50380BEA68}"/>
                    </a:ext>
                  </a:extLst>
                </p:cNvPr>
                <p:cNvSpPr/>
                <p:nvPr/>
              </p:nvSpPr>
              <p:spPr>
                <a:xfrm>
                  <a:off x="2491800" y="689650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1" y="0"/>
                      </a:moveTo>
                      <a:lnTo>
                        <a:pt x="1" y="4855"/>
                      </a:lnTo>
                      <a:lnTo>
                        <a:pt x="4856" y="4855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2074" name="Shape 317">
                  <a:extLst>
                    <a:ext uri="{FF2B5EF4-FFF2-40B4-BE49-F238E27FC236}">
                      <a16:creationId xmlns:a16="http://schemas.microsoft.com/office/drawing/2014/main" id="{2DDBC2DF-D17C-584C-92A6-D56147DC9DC9}"/>
                    </a:ext>
                  </a:extLst>
                </p:cNvPr>
                <p:cNvSpPr/>
                <p:nvPr/>
              </p:nvSpPr>
              <p:spPr>
                <a:xfrm>
                  <a:off x="2491800" y="840150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1" y="1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2075" name="Shape 318">
                  <a:extLst>
                    <a:ext uri="{FF2B5EF4-FFF2-40B4-BE49-F238E27FC236}">
                      <a16:creationId xmlns:a16="http://schemas.microsoft.com/office/drawing/2014/main" id="{A78C5603-CE83-4D4F-A028-14234F7D5BC3}"/>
                    </a:ext>
                  </a:extLst>
                </p:cNvPr>
                <p:cNvSpPr/>
                <p:nvPr/>
              </p:nvSpPr>
              <p:spPr>
                <a:xfrm>
                  <a:off x="2491800" y="990675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1" y="0"/>
                      </a:moveTo>
                      <a:lnTo>
                        <a:pt x="1" y="4855"/>
                      </a:lnTo>
                      <a:lnTo>
                        <a:pt x="4856" y="4855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2076" name="Shape 319">
                  <a:extLst>
                    <a:ext uri="{FF2B5EF4-FFF2-40B4-BE49-F238E27FC236}">
                      <a16:creationId xmlns:a16="http://schemas.microsoft.com/office/drawing/2014/main" id="{B41B1A7B-62F8-3841-B52E-049979016F47}"/>
                    </a:ext>
                  </a:extLst>
                </p:cNvPr>
                <p:cNvSpPr/>
                <p:nvPr/>
              </p:nvSpPr>
              <p:spPr>
                <a:xfrm>
                  <a:off x="2491800" y="1141175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1" y="1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2077" name="Shape 320">
                  <a:extLst>
                    <a:ext uri="{FF2B5EF4-FFF2-40B4-BE49-F238E27FC236}">
                      <a16:creationId xmlns:a16="http://schemas.microsoft.com/office/drawing/2014/main" id="{22AD5CD5-7851-4944-8B29-D3A7683FFE00}"/>
                    </a:ext>
                  </a:extLst>
                </p:cNvPr>
                <p:cNvSpPr/>
                <p:nvPr/>
              </p:nvSpPr>
              <p:spPr>
                <a:xfrm>
                  <a:off x="2491800" y="1442200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1" y="0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2078" name="Shape 321">
                  <a:extLst>
                    <a:ext uri="{FF2B5EF4-FFF2-40B4-BE49-F238E27FC236}">
                      <a16:creationId xmlns:a16="http://schemas.microsoft.com/office/drawing/2014/main" id="{EA429EA5-3E5F-F54C-BA32-2F1C93C9056C}"/>
                    </a:ext>
                  </a:extLst>
                </p:cNvPr>
                <p:cNvSpPr/>
                <p:nvPr/>
              </p:nvSpPr>
              <p:spPr>
                <a:xfrm>
                  <a:off x="2491800" y="1743225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1" y="0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2079" name="Shape 322">
                  <a:extLst>
                    <a:ext uri="{FF2B5EF4-FFF2-40B4-BE49-F238E27FC236}">
                      <a16:creationId xmlns:a16="http://schemas.microsoft.com/office/drawing/2014/main" id="{D63128B0-318B-0442-9D39-6586F4A8BF1C}"/>
                    </a:ext>
                  </a:extLst>
                </p:cNvPr>
                <p:cNvSpPr/>
                <p:nvPr/>
              </p:nvSpPr>
              <p:spPr>
                <a:xfrm>
                  <a:off x="2491800" y="1893725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1" y="1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2080" name="Shape 323">
                  <a:extLst>
                    <a:ext uri="{FF2B5EF4-FFF2-40B4-BE49-F238E27FC236}">
                      <a16:creationId xmlns:a16="http://schemas.microsoft.com/office/drawing/2014/main" id="{FEAF399F-A4EB-FD4E-B241-9BF9B9C90C85}"/>
                    </a:ext>
                  </a:extLst>
                </p:cNvPr>
                <p:cNvSpPr/>
                <p:nvPr/>
              </p:nvSpPr>
              <p:spPr>
                <a:xfrm>
                  <a:off x="2491800" y="2044250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1" y="0"/>
                      </a:moveTo>
                      <a:lnTo>
                        <a:pt x="1" y="4855"/>
                      </a:lnTo>
                      <a:lnTo>
                        <a:pt x="4856" y="4855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2081" name="Shape 324">
                  <a:extLst>
                    <a:ext uri="{FF2B5EF4-FFF2-40B4-BE49-F238E27FC236}">
                      <a16:creationId xmlns:a16="http://schemas.microsoft.com/office/drawing/2014/main" id="{5BDEA9A0-AF44-1646-B5E9-0BB41C0820CF}"/>
                    </a:ext>
                  </a:extLst>
                </p:cNvPr>
                <p:cNvSpPr/>
                <p:nvPr/>
              </p:nvSpPr>
              <p:spPr>
                <a:xfrm>
                  <a:off x="2491800" y="2345275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1" y="0"/>
                      </a:moveTo>
                      <a:lnTo>
                        <a:pt x="1" y="4855"/>
                      </a:lnTo>
                      <a:lnTo>
                        <a:pt x="4856" y="4855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2082" name="Shape 325">
                  <a:extLst>
                    <a:ext uri="{FF2B5EF4-FFF2-40B4-BE49-F238E27FC236}">
                      <a16:creationId xmlns:a16="http://schemas.microsoft.com/office/drawing/2014/main" id="{55A9D80F-09E9-C545-8EFA-9B38C10AD4BE}"/>
                    </a:ext>
                  </a:extLst>
                </p:cNvPr>
                <p:cNvSpPr/>
                <p:nvPr/>
              </p:nvSpPr>
              <p:spPr>
                <a:xfrm>
                  <a:off x="2491800" y="2495775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1" y="1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2083" name="Shape 326">
                  <a:extLst>
                    <a:ext uri="{FF2B5EF4-FFF2-40B4-BE49-F238E27FC236}">
                      <a16:creationId xmlns:a16="http://schemas.microsoft.com/office/drawing/2014/main" id="{4BB932F4-01E3-3A42-BB49-8D94D71ECB7B}"/>
                    </a:ext>
                  </a:extLst>
                </p:cNvPr>
                <p:cNvSpPr/>
                <p:nvPr/>
              </p:nvSpPr>
              <p:spPr>
                <a:xfrm>
                  <a:off x="2491800" y="2646275"/>
                  <a:ext cx="121400" cy="1214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7" extrusionOk="0">
                      <a:moveTo>
                        <a:pt x="1" y="1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2084" name="Shape 327">
                  <a:extLst>
                    <a:ext uri="{FF2B5EF4-FFF2-40B4-BE49-F238E27FC236}">
                      <a16:creationId xmlns:a16="http://schemas.microsoft.com/office/drawing/2014/main" id="{9C23310C-344B-2747-A072-944916525057}"/>
                    </a:ext>
                  </a:extLst>
                </p:cNvPr>
                <p:cNvSpPr/>
                <p:nvPr/>
              </p:nvSpPr>
              <p:spPr>
                <a:xfrm>
                  <a:off x="2491800" y="2796800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1" y="0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2085" name="Shape 328">
                  <a:extLst>
                    <a:ext uri="{FF2B5EF4-FFF2-40B4-BE49-F238E27FC236}">
                      <a16:creationId xmlns:a16="http://schemas.microsoft.com/office/drawing/2014/main" id="{CFCB774C-456F-C743-B9A3-ECACE1E5A688}"/>
                    </a:ext>
                  </a:extLst>
                </p:cNvPr>
                <p:cNvSpPr/>
                <p:nvPr/>
              </p:nvSpPr>
              <p:spPr>
                <a:xfrm>
                  <a:off x="2491800" y="2947300"/>
                  <a:ext cx="121400" cy="1214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7" extrusionOk="0">
                      <a:moveTo>
                        <a:pt x="1" y="1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2086" name="Shape 329">
                  <a:extLst>
                    <a:ext uri="{FF2B5EF4-FFF2-40B4-BE49-F238E27FC236}">
                      <a16:creationId xmlns:a16="http://schemas.microsoft.com/office/drawing/2014/main" id="{131CE72D-9128-4846-B6EA-2CF183518CCF}"/>
                    </a:ext>
                  </a:extLst>
                </p:cNvPr>
                <p:cNvSpPr/>
                <p:nvPr/>
              </p:nvSpPr>
              <p:spPr>
                <a:xfrm>
                  <a:off x="2491800" y="3097825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1" y="0"/>
                      </a:moveTo>
                      <a:lnTo>
                        <a:pt x="1" y="4855"/>
                      </a:lnTo>
                      <a:lnTo>
                        <a:pt x="4856" y="4855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2087" name="Shape 330">
                  <a:extLst>
                    <a:ext uri="{FF2B5EF4-FFF2-40B4-BE49-F238E27FC236}">
                      <a16:creationId xmlns:a16="http://schemas.microsoft.com/office/drawing/2014/main" id="{302D4DC4-9E52-CF47-B825-625559A13F56}"/>
                    </a:ext>
                  </a:extLst>
                </p:cNvPr>
                <p:cNvSpPr/>
                <p:nvPr/>
              </p:nvSpPr>
              <p:spPr>
                <a:xfrm>
                  <a:off x="2491800" y="3248325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1" y="1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2088" name="Shape 331">
                  <a:extLst>
                    <a:ext uri="{FF2B5EF4-FFF2-40B4-BE49-F238E27FC236}">
                      <a16:creationId xmlns:a16="http://schemas.microsoft.com/office/drawing/2014/main" id="{E214FAEF-F09D-B944-861A-90807D5BCD61}"/>
                    </a:ext>
                  </a:extLst>
                </p:cNvPr>
                <p:cNvSpPr/>
                <p:nvPr/>
              </p:nvSpPr>
              <p:spPr>
                <a:xfrm>
                  <a:off x="2491800" y="3549350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1" y="1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2089" name="Shape 332">
                  <a:extLst>
                    <a:ext uri="{FF2B5EF4-FFF2-40B4-BE49-F238E27FC236}">
                      <a16:creationId xmlns:a16="http://schemas.microsoft.com/office/drawing/2014/main" id="{54FFE700-06A6-AB49-B50A-C4E7C4F50B7A}"/>
                    </a:ext>
                  </a:extLst>
                </p:cNvPr>
                <p:cNvSpPr/>
                <p:nvPr/>
              </p:nvSpPr>
              <p:spPr>
                <a:xfrm>
                  <a:off x="2491800" y="3850375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1" y="0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2090" name="Shape 333">
                  <a:extLst>
                    <a:ext uri="{FF2B5EF4-FFF2-40B4-BE49-F238E27FC236}">
                      <a16:creationId xmlns:a16="http://schemas.microsoft.com/office/drawing/2014/main" id="{D66A8289-7E2F-1840-8692-EE2CF63AAF37}"/>
                    </a:ext>
                  </a:extLst>
                </p:cNvPr>
                <p:cNvSpPr/>
                <p:nvPr/>
              </p:nvSpPr>
              <p:spPr>
                <a:xfrm>
                  <a:off x="2491800" y="4000875"/>
                  <a:ext cx="121400" cy="1214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7" extrusionOk="0">
                      <a:moveTo>
                        <a:pt x="1" y="1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2091" name="Shape 334">
                  <a:extLst>
                    <a:ext uri="{FF2B5EF4-FFF2-40B4-BE49-F238E27FC236}">
                      <a16:creationId xmlns:a16="http://schemas.microsoft.com/office/drawing/2014/main" id="{432E63FE-C3BC-4D4A-95F6-7DE4F479A169}"/>
                    </a:ext>
                  </a:extLst>
                </p:cNvPr>
                <p:cNvSpPr/>
                <p:nvPr/>
              </p:nvSpPr>
              <p:spPr>
                <a:xfrm>
                  <a:off x="2491800" y="4151400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1" y="0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2092" name="Shape 335">
                  <a:extLst>
                    <a:ext uri="{FF2B5EF4-FFF2-40B4-BE49-F238E27FC236}">
                      <a16:creationId xmlns:a16="http://schemas.microsoft.com/office/drawing/2014/main" id="{7647EB72-415D-7E45-9C6C-D3C2C2FF3685}"/>
                    </a:ext>
                  </a:extLst>
                </p:cNvPr>
                <p:cNvSpPr/>
                <p:nvPr/>
              </p:nvSpPr>
              <p:spPr>
                <a:xfrm>
                  <a:off x="2491800" y="4301900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1" y="1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2093" name="Shape 336">
                  <a:extLst>
                    <a:ext uri="{FF2B5EF4-FFF2-40B4-BE49-F238E27FC236}">
                      <a16:creationId xmlns:a16="http://schemas.microsoft.com/office/drawing/2014/main" id="{BE3379A7-4AB8-1243-9601-607F62A92431}"/>
                    </a:ext>
                  </a:extLst>
                </p:cNvPr>
                <p:cNvSpPr/>
                <p:nvPr/>
              </p:nvSpPr>
              <p:spPr>
                <a:xfrm>
                  <a:off x="2491800" y="4602925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1" y="1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2094" name="Shape 337">
                  <a:extLst>
                    <a:ext uri="{FF2B5EF4-FFF2-40B4-BE49-F238E27FC236}">
                      <a16:creationId xmlns:a16="http://schemas.microsoft.com/office/drawing/2014/main" id="{7240674A-D756-6241-99FB-7A1B5CBAA642}"/>
                    </a:ext>
                  </a:extLst>
                </p:cNvPr>
                <p:cNvSpPr/>
                <p:nvPr/>
              </p:nvSpPr>
              <p:spPr>
                <a:xfrm>
                  <a:off x="2491800" y="4753450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1" y="0"/>
                      </a:moveTo>
                      <a:lnTo>
                        <a:pt x="1" y="4855"/>
                      </a:lnTo>
                      <a:lnTo>
                        <a:pt x="4856" y="4855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2095" name="Shape 338">
                  <a:extLst>
                    <a:ext uri="{FF2B5EF4-FFF2-40B4-BE49-F238E27FC236}">
                      <a16:creationId xmlns:a16="http://schemas.microsoft.com/office/drawing/2014/main" id="{5019D953-1D3F-E34B-858D-12ADB85EC871}"/>
                    </a:ext>
                  </a:extLst>
                </p:cNvPr>
                <p:cNvSpPr/>
                <p:nvPr/>
              </p:nvSpPr>
              <p:spPr>
                <a:xfrm>
                  <a:off x="2491800" y="5054450"/>
                  <a:ext cx="121400" cy="1214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7" extrusionOk="0">
                      <a:moveTo>
                        <a:pt x="1" y="1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2096" name="Shape 339">
                  <a:extLst>
                    <a:ext uri="{FF2B5EF4-FFF2-40B4-BE49-F238E27FC236}">
                      <a16:creationId xmlns:a16="http://schemas.microsoft.com/office/drawing/2014/main" id="{D173A6E3-9B10-CE45-A173-F9E1E27C86E6}"/>
                    </a:ext>
                  </a:extLst>
                </p:cNvPr>
                <p:cNvSpPr/>
                <p:nvPr/>
              </p:nvSpPr>
              <p:spPr>
                <a:xfrm>
                  <a:off x="2491800" y="5355475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1" y="1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2097" name="Shape 340">
                  <a:extLst>
                    <a:ext uri="{FF2B5EF4-FFF2-40B4-BE49-F238E27FC236}">
                      <a16:creationId xmlns:a16="http://schemas.microsoft.com/office/drawing/2014/main" id="{BD86FBE6-F5B1-3040-81DF-32191B4B020E}"/>
                    </a:ext>
                  </a:extLst>
                </p:cNvPr>
                <p:cNvSpPr/>
                <p:nvPr/>
              </p:nvSpPr>
              <p:spPr>
                <a:xfrm>
                  <a:off x="2642325" y="539125"/>
                  <a:ext cx="121400" cy="1214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7" extrusionOk="0">
                      <a:moveTo>
                        <a:pt x="0" y="1"/>
                      </a:moveTo>
                      <a:lnTo>
                        <a:pt x="0" y="4856"/>
                      </a:lnTo>
                      <a:lnTo>
                        <a:pt x="4855" y="4856"/>
                      </a:lnTo>
                      <a:lnTo>
                        <a:pt x="4855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2098" name="Shape 341">
                  <a:extLst>
                    <a:ext uri="{FF2B5EF4-FFF2-40B4-BE49-F238E27FC236}">
                      <a16:creationId xmlns:a16="http://schemas.microsoft.com/office/drawing/2014/main" id="{641855A4-BF24-9E4A-B038-ED9735B59422}"/>
                    </a:ext>
                  </a:extLst>
                </p:cNvPr>
                <p:cNvSpPr/>
                <p:nvPr/>
              </p:nvSpPr>
              <p:spPr>
                <a:xfrm>
                  <a:off x="2642325" y="990675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0"/>
                      </a:moveTo>
                      <a:lnTo>
                        <a:pt x="0" y="4855"/>
                      </a:lnTo>
                      <a:lnTo>
                        <a:pt x="4855" y="4855"/>
                      </a:lnTo>
                      <a:lnTo>
                        <a:pt x="4855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2099" name="Shape 342">
                  <a:extLst>
                    <a:ext uri="{FF2B5EF4-FFF2-40B4-BE49-F238E27FC236}">
                      <a16:creationId xmlns:a16="http://schemas.microsoft.com/office/drawing/2014/main" id="{12669BC9-15F7-1A4F-80CE-6DF7A5CC2079}"/>
                    </a:ext>
                  </a:extLst>
                </p:cNvPr>
                <p:cNvSpPr/>
                <p:nvPr/>
              </p:nvSpPr>
              <p:spPr>
                <a:xfrm>
                  <a:off x="2642325" y="1141175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1"/>
                      </a:moveTo>
                      <a:lnTo>
                        <a:pt x="0" y="4856"/>
                      </a:lnTo>
                      <a:lnTo>
                        <a:pt x="4855" y="4856"/>
                      </a:lnTo>
                      <a:lnTo>
                        <a:pt x="4855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2100" name="Shape 343">
                  <a:extLst>
                    <a:ext uri="{FF2B5EF4-FFF2-40B4-BE49-F238E27FC236}">
                      <a16:creationId xmlns:a16="http://schemas.microsoft.com/office/drawing/2014/main" id="{7BFF6DFE-CFC1-2941-AD47-F80B312E9CDE}"/>
                    </a:ext>
                  </a:extLst>
                </p:cNvPr>
                <p:cNvSpPr/>
                <p:nvPr/>
              </p:nvSpPr>
              <p:spPr>
                <a:xfrm>
                  <a:off x="2642325" y="1291700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0"/>
                      </a:moveTo>
                      <a:lnTo>
                        <a:pt x="0" y="4855"/>
                      </a:lnTo>
                      <a:lnTo>
                        <a:pt x="4855" y="4855"/>
                      </a:lnTo>
                      <a:lnTo>
                        <a:pt x="4855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2101" name="Shape 344">
                  <a:extLst>
                    <a:ext uri="{FF2B5EF4-FFF2-40B4-BE49-F238E27FC236}">
                      <a16:creationId xmlns:a16="http://schemas.microsoft.com/office/drawing/2014/main" id="{870F1183-D7BA-4C46-B2D3-171CA085BF73}"/>
                    </a:ext>
                  </a:extLst>
                </p:cNvPr>
                <p:cNvSpPr/>
                <p:nvPr/>
              </p:nvSpPr>
              <p:spPr>
                <a:xfrm>
                  <a:off x="2642325" y="1592700"/>
                  <a:ext cx="121400" cy="1214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7" extrusionOk="0">
                      <a:moveTo>
                        <a:pt x="0" y="1"/>
                      </a:moveTo>
                      <a:lnTo>
                        <a:pt x="0" y="4856"/>
                      </a:lnTo>
                      <a:lnTo>
                        <a:pt x="4855" y="4856"/>
                      </a:lnTo>
                      <a:lnTo>
                        <a:pt x="4855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2102" name="Shape 345">
                  <a:extLst>
                    <a:ext uri="{FF2B5EF4-FFF2-40B4-BE49-F238E27FC236}">
                      <a16:creationId xmlns:a16="http://schemas.microsoft.com/office/drawing/2014/main" id="{3A39BAAF-FBF7-0D47-9672-6F84AD488919}"/>
                    </a:ext>
                  </a:extLst>
                </p:cNvPr>
                <p:cNvSpPr/>
                <p:nvPr/>
              </p:nvSpPr>
              <p:spPr>
                <a:xfrm>
                  <a:off x="2642325" y="1893725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1"/>
                      </a:moveTo>
                      <a:lnTo>
                        <a:pt x="0" y="4856"/>
                      </a:lnTo>
                      <a:lnTo>
                        <a:pt x="4855" y="4856"/>
                      </a:lnTo>
                      <a:lnTo>
                        <a:pt x="4855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2103" name="Shape 346">
                  <a:extLst>
                    <a:ext uri="{FF2B5EF4-FFF2-40B4-BE49-F238E27FC236}">
                      <a16:creationId xmlns:a16="http://schemas.microsoft.com/office/drawing/2014/main" id="{A84211B8-44E6-ED41-846E-5AFE5DDF8E36}"/>
                    </a:ext>
                  </a:extLst>
                </p:cNvPr>
                <p:cNvSpPr/>
                <p:nvPr/>
              </p:nvSpPr>
              <p:spPr>
                <a:xfrm>
                  <a:off x="2642325" y="2044250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0"/>
                      </a:moveTo>
                      <a:lnTo>
                        <a:pt x="0" y="4855"/>
                      </a:lnTo>
                      <a:lnTo>
                        <a:pt x="4855" y="4855"/>
                      </a:lnTo>
                      <a:lnTo>
                        <a:pt x="4855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2104" name="Shape 347">
                  <a:extLst>
                    <a:ext uri="{FF2B5EF4-FFF2-40B4-BE49-F238E27FC236}">
                      <a16:creationId xmlns:a16="http://schemas.microsoft.com/office/drawing/2014/main" id="{D86FDAC1-9CF9-3E42-BD74-883F0C1443E4}"/>
                    </a:ext>
                  </a:extLst>
                </p:cNvPr>
                <p:cNvSpPr/>
                <p:nvPr/>
              </p:nvSpPr>
              <p:spPr>
                <a:xfrm>
                  <a:off x="2642325" y="2194750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1"/>
                      </a:moveTo>
                      <a:lnTo>
                        <a:pt x="0" y="4856"/>
                      </a:lnTo>
                      <a:lnTo>
                        <a:pt x="4855" y="4856"/>
                      </a:lnTo>
                      <a:lnTo>
                        <a:pt x="4855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2105" name="Shape 348">
                  <a:extLst>
                    <a:ext uri="{FF2B5EF4-FFF2-40B4-BE49-F238E27FC236}">
                      <a16:creationId xmlns:a16="http://schemas.microsoft.com/office/drawing/2014/main" id="{1DA19414-4881-FF42-B663-3A500E6ADFDD}"/>
                    </a:ext>
                  </a:extLst>
                </p:cNvPr>
                <p:cNvSpPr/>
                <p:nvPr/>
              </p:nvSpPr>
              <p:spPr>
                <a:xfrm>
                  <a:off x="2642325" y="2495775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1"/>
                      </a:moveTo>
                      <a:lnTo>
                        <a:pt x="0" y="4856"/>
                      </a:lnTo>
                      <a:lnTo>
                        <a:pt x="4855" y="4856"/>
                      </a:lnTo>
                      <a:lnTo>
                        <a:pt x="4855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2106" name="Shape 349">
                  <a:extLst>
                    <a:ext uri="{FF2B5EF4-FFF2-40B4-BE49-F238E27FC236}">
                      <a16:creationId xmlns:a16="http://schemas.microsoft.com/office/drawing/2014/main" id="{65672FEF-D47D-7F42-ABEC-7198C6C5A620}"/>
                    </a:ext>
                  </a:extLst>
                </p:cNvPr>
                <p:cNvSpPr/>
                <p:nvPr/>
              </p:nvSpPr>
              <p:spPr>
                <a:xfrm>
                  <a:off x="2642325" y="2796800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0"/>
                      </a:moveTo>
                      <a:lnTo>
                        <a:pt x="0" y="4856"/>
                      </a:lnTo>
                      <a:lnTo>
                        <a:pt x="4855" y="4856"/>
                      </a:lnTo>
                      <a:lnTo>
                        <a:pt x="4855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2107" name="Shape 350">
                  <a:extLst>
                    <a:ext uri="{FF2B5EF4-FFF2-40B4-BE49-F238E27FC236}">
                      <a16:creationId xmlns:a16="http://schemas.microsoft.com/office/drawing/2014/main" id="{02A6B314-5666-D44A-9FC5-9E04866365CB}"/>
                    </a:ext>
                  </a:extLst>
                </p:cNvPr>
                <p:cNvSpPr/>
                <p:nvPr/>
              </p:nvSpPr>
              <p:spPr>
                <a:xfrm>
                  <a:off x="2642325" y="3097825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0"/>
                      </a:moveTo>
                      <a:lnTo>
                        <a:pt x="0" y="4855"/>
                      </a:lnTo>
                      <a:lnTo>
                        <a:pt x="4855" y="4855"/>
                      </a:lnTo>
                      <a:lnTo>
                        <a:pt x="4855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2108" name="Shape 351">
                  <a:extLst>
                    <a:ext uri="{FF2B5EF4-FFF2-40B4-BE49-F238E27FC236}">
                      <a16:creationId xmlns:a16="http://schemas.microsoft.com/office/drawing/2014/main" id="{8032F77C-1526-A648-A1C2-4E4517D782AE}"/>
                    </a:ext>
                  </a:extLst>
                </p:cNvPr>
                <p:cNvSpPr/>
                <p:nvPr/>
              </p:nvSpPr>
              <p:spPr>
                <a:xfrm>
                  <a:off x="2642325" y="3398850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0"/>
                      </a:moveTo>
                      <a:lnTo>
                        <a:pt x="0" y="4855"/>
                      </a:lnTo>
                      <a:lnTo>
                        <a:pt x="4855" y="4855"/>
                      </a:lnTo>
                      <a:lnTo>
                        <a:pt x="4855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2109" name="Shape 352">
                  <a:extLst>
                    <a:ext uri="{FF2B5EF4-FFF2-40B4-BE49-F238E27FC236}">
                      <a16:creationId xmlns:a16="http://schemas.microsoft.com/office/drawing/2014/main" id="{FEEB4C95-2860-2342-AE41-F4E3E3D1BFAF}"/>
                    </a:ext>
                  </a:extLst>
                </p:cNvPr>
                <p:cNvSpPr/>
                <p:nvPr/>
              </p:nvSpPr>
              <p:spPr>
                <a:xfrm>
                  <a:off x="2642325" y="3549350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1"/>
                      </a:moveTo>
                      <a:lnTo>
                        <a:pt x="0" y="4856"/>
                      </a:lnTo>
                      <a:lnTo>
                        <a:pt x="4855" y="4856"/>
                      </a:lnTo>
                      <a:lnTo>
                        <a:pt x="4855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2110" name="Shape 353">
                  <a:extLst>
                    <a:ext uri="{FF2B5EF4-FFF2-40B4-BE49-F238E27FC236}">
                      <a16:creationId xmlns:a16="http://schemas.microsoft.com/office/drawing/2014/main" id="{82E22EB0-25EC-4642-AD08-CC3E5D2AE04B}"/>
                    </a:ext>
                  </a:extLst>
                </p:cNvPr>
                <p:cNvSpPr/>
                <p:nvPr/>
              </p:nvSpPr>
              <p:spPr>
                <a:xfrm>
                  <a:off x="2642325" y="4000875"/>
                  <a:ext cx="121400" cy="1214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7" extrusionOk="0">
                      <a:moveTo>
                        <a:pt x="0" y="1"/>
                      </a:moveTo>
                      <a:lnTo>
                        <a:pt x="0" y="4856"/>
                      </a:lnTo>
                      <a:lnTo>
                        <a:pt x="4855" y="4856"/>
                      </a:lnTo>
                      <a:lnTo>
                        <a:pt x="4855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2111" name="Shape 354">
                  <a:extLst>
                    <a:ext uri="{FF2B5EF4-FFF2-40B4-BE49-F238E27FC236}">
                      <a16:creationId xmlns:a16="http://schemas.microsoft.com/office/drawing/2014/main" id="{646AA53F-D2FD-2D4F-B375-AEE624DFA619}"/>
                    </a:ext>
                  </a:extLst>
                </p:cNvPr>
                <p:cNvSpPr/>
                <p:nvPr/>
              </p:nvSpPr>
              <p:spPr>
                <a:xfrm>
                  <a:off x="2642325" y="4151400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0"/>
                      </a:moveTo>
                      <a:lnTo>
                        <a:pt x="0" y="4856"/>
                      </a:lnTo>
                      <a:lnTo>
                        <a:pt x="4855" y="4856"/>
                      </a:lnTo>
                      <a:lnTo>
                        <a:pt x="4855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2112" name="Shape 355">
                  <a:extLst>
                    <a:ext uri="{FF2B5EF4-FFF2-40B4-BE49-F238E27FC236}">
                      <a16:creationId xmlns:a16="http://schemas.microsoft.com/office/drawing/2014/main" id="{00D5251F-0CC2-2F4F-8001-3A9770019141}"/>
                    </a:ext>
                  </a:extLst>
                </p:cNvPr>
                <p:cNvSpPr/>
                <p:nvPr/>
              </p:nvSpPr>
              <p:spPr>
                <a:xfrm>
                  <a:off x="2642325" y="4301900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1"/>
                      </a:moveTo>
                      <a:lnTo>
                        <a:pt x="0" y="4856"/>
                      </a:lnTo>
                      <a:lnTo>
                        <a:pt x="4855" y="4856"/>
                      </a:lnTo>
                      <a:lnTo>
                        <a:pt x="4855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2113" name="Shape 356">
                  <a:extLst>
                    <a:ext uri="{FF2B5EF4-FFF2-40B4-BE49-F238E27FC236}">
                      <a16:creationId xmlns:a16="http://schemas.microsoft.com/office/drawing/2014/main" id="{02F67F26-6227-2240-BF6B-011884B4A07E}"/>
                    </a:ext>
                  </a:extLst>
                </p:cNvPr>
                <p:cNvSpPr/>
                <p:nvPr/>
              </p:nvSpPr>
              <p:spPr>
                <a:xfrm>
                  <a:off x="2642325" y="4452425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0"/>
                      </a:moveTo>
                      <a:lnTo>
                        <a:pt x="0" y="4855"/>
                      </a:lnTo>
                      <a:lnTo>
                        <a:pt x="4855" y="4855"/>
                      </a:lnTo>
                      <a:lnTo>
                        <a:pt x="4855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2114" name="Shape 357">
                  <a:extLst>
                    <a:ext uri="{FF2B5EF4-FFF2-40B4-BE49-F238E27FC236}">
                      <a16:creationId xmlns:a16="http://schemas.microsoft.com/office/drawing/2014/main" id="{F42F1A31-2811-8A43-9186-1451284DCA3A}"/>
                    </a:ext>
                  </a:extLst>
                </p:cNvPr>
                <p:cNvSpPr/>
                <p:nvPr/>
              </p:nvSpPr>
              <p:spPr>
                <a:xfrm>
                  <a:off x="2642325" y="4602925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1"/>
                      </a:moveTo>
                      <a:lnTo>
                        <a:pt x="0" y="4856"/>
                      </a:lnTo>
                      <a:lnTo>
                        <a:pt x="4855" y="4856"/>
                      </a:lnTo>
                      <a:lnTo>
                        <a:pt x="4855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2115" name="Shape 358">
                  <a:extLst>
                    <a:ext uri="{FF2B5EF4-FFF2-40B4-BE49-F238E27FC236}">
                      <a16:creationId xmlns:a16="http://schemas.microsoft.com/office/drawing/2014/main" id="{62223533-0255-9644-BA15-322C37C66262}"/>
                    </a:ext>
                  </a:extLst>
                </p:cNvPr>
                <p:cNvSpPr/>
                <p:nvPr/>
              </p:nvSpPr>
              <p:spPr>
                <a:xfrm>
                  <a:off x="2642325" y="4903950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1"/>
                      </a:moveTo>
                      <a:lnTo>
                        <a:pt x="0" y="4856"/>
                      </a:lnTo>
                      <a:lnTo>
                        <a:pt x="4855" y="4856"/>
                      </a:lnTo>
                      <a:lnTo>
                        <a:pt x="4855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2116" name="Shape 359">
                  <a:extLst>
                    <a:ext uri="{FF2B5EF4-FFF2-40B4-BE49-F238E27FC236}">
                      <a16:creationId xmlns:a16="http://schemas.microsoft.com/office/drawing/2014/main" id="{4C519F97-4651-0641-A71C-2A57A807E421}"/>
                    </a:ext>
                  </a:extLst>
                </p:cNvPr>
                <p:cNvSpPr/>
                <p:nvPr/>
              </p:nvSpPr>
              <p:spPr>
                <a:xfrm>
                  <a:off x="2642325" y="5054450"/>
                  <a:ext cx="121400" cy="1214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7" extrusionOk="0">
                      <a:moveTo>
                        <a:pt x="0" y="1"/>
                      </a:moveTo>
                      <a:lnTo>
                        <a:pt x="0" y="4856"/>
                      </a:lnTo>
                      <a:lnTo>
                        <a:pt x="4855" y="4856"/>
                      </a:lnTo>
                      <a:lnTo>
                        <a:pt x="4855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2117" name="Shape 360">
                  <a:extLst>
                    <a:ext uri="{FF2B5EF4-FFF2-40B4-BE49-F238E27FC236}">
                      <a16:creationId xmlns:a16="http://schemas.microsoft.com/office/drawing/2014/main" id="{794C9FFA-8635-754D-84F8-47FD9232B811}"/>
                    </a:ext>
                  </a:extLst>
                </p:cNvPr>
                <p:cNvSpPr/>
                <p:nvPr/>
              </p:nvSpPr>
              <p:spPr>
                <a:xfrm>
                  <a:off x="2792825" y="238125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1" y="0"/>
                      </a:moveTo>
                      <a:lnTo>
                        <a:pt x="1" y="4855"/>
                      </a:lnTo>
                      <a:lnTo>
                        <a:pt x="4856" y="4855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2118" name="Shape 361">
                  <a:extLst>
                    <a:ext uri="{FF2B5EF4-FFF2-40B4-BE49-F238E27FC236}">
                      <a16:creationId xmlns:a16="http://schemas.microsoft.com/office/drawing/2014/main" id="{7FFCFBE3-F3D9-A44E-AF72-EFF23DAC4B7B}"/>
                    </a:ext>
                  </a:extLst>
                </p:cNvPr>
                <p:cNvSpPr/>
                <p:nvPr/>
              </p:nvSpPr>
              <p:spPr>
                <a:xfrm>
                  <a:off x="2792825" y="689650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1" y="0"/>
                      </a:moveTo>
                      <a:lnTo>
                        <a:pt x="1" y="4855"/>
                      </a:lnTo>
                      <a:lnTo>
                        <a:pt x="4856" y="4855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2119" name="Shape 362">
                  <a:extLst>
                    <a:ext uri="{FF2B5EF4-FFF2-40B4-BE49-F238E27FC236}">
                      <a16:creationId xmlns:a16="http://schemas.microsoft.com/office/drawing/2014/main" id="{F2A7C267-4696-144F-899D-820A3783A6CC}"/>
                    </a:ext>
                  </a:extLst>
                </p:cNvPr>
                <p:cNvSpPr/>
                <p:nvPr/>
              </p:nvSpPr>
              <p:spPr>
                <a:xfrm>
                  <a:off x="2792825" y="990675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1" y="0"/>
                      </a:moveTo>
                      <a:lnTo>
                        <a:pt x="1" y="4855"/>
                      </a:lnTo>
                      <a:lnTo>
                        <a:pt x="4856" y="4855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2120" name="Shape 363">
                  <a:extLst>
                    <a:ext uri="{FF2B5EF4-FFF2-40B4-BE49-F238E27FC236}">
                      <a16:creationId xmlns:a16="http://schemas.microsoft.com/office/drawing/2014/main" id="{93E4FA3C-155F-0F4F-875E-500423B492E3}"/>
                    </a:ext>
                  </a:extLst>
                </p:cNvPr>
                <p:cNvSpPr/>
                <p:nvPr/>
              </p:nvSpPr>
              <p:spPr>
                <a:xfrm>
                  <a:off x="2792825" y="1442200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1" y="0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2121" name="Shape 364">
                  <a:extLst>
                    <a:ext uri="{FF2B5EF4-FFF2-40B4-BE49-F238E27FC236}">
                      <a16:creationId xmlns:a16="http://schemas.microsoft.com/office/drawing/2014/main" id="{C9ADC894-72B0-AA43-B1E8-E8D3C24AA9F8}"/>
                    </a:ext>
                  </a:extLst>
                </p:cNvPr>
                <p:cNvSpPr/>
                <p:nvPr/>
              </p:nvSpPr>
              <p:spPr>
                <a:xfrm>
                  <a:off x="2792825" y="1592700"/>
                  <a:ext cx="121400" cy="1214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7" extrusionOk="0">
                      <a:moveTo>
                        <a:pt x="1" y="1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2122" name="Shape 365">
                  <a:extLst>
                    <a:ext uri="{FF2B5EF4-FFF2-40B4-BE49-F238E27FC236}">
                      <a16:creationId xmlns:a16="http://schemas.microsoft.com/office/drawing/2014/main" id="{BCD21A04-C180-D24B-B46E-D89F96D7370A}"/>
                    </a:ext>
                  </a:extLst>
                </p:cNvPr>
                <p:cNvSpPr/>
                <p:nvPr/>
              </p:nvSpPr>
              <p:spPr>
                <a:xfrm>
                  <a:off x="2792825" y="2194750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1" y="1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2123" name="Shape 366">
                  <a:extLst>
                    <a:ext uri="{FF2B5EF4-FFF2-40B4-BE49-F238E27FC236}">
                      <a16:creationId xmlns:a16="http://schemas.microsoft.com/office/drawing/2014/main" id="{362306DD-508D-284E-B475-5CC678777732}"/>
                    </a:ext>
                  </a:extLst>
                </p:cNvPr>
                <p:cNvSpPr/>
                <p:nvPr/>
              </p:nvSpPr>
              <p:spPr>
                <a:xfrm>
                  <a:off x="2792825" y="2345275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1" y="0"/>
                      </a:moveTo>
                      <a:lnTo>
                        <a:pt x="1" y="4855"/>
                      </a:lnTo>
                      <a:lnTo>
                        <a:pt x="4856" y="4855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2124" name="Shape 367">
                  <a:extLst>
                    <a:ext uri="{FF2B5EF4-FFF2-40B4-BE49-F238E27FC236}">
                      <a16:creationId xmlns:a16="http://schemas.microsoft.com/office/drawing/2014/main" id="{7865A191-8896-2542-A7F2-800BE27EB651}"/>
                    </a:ext>
                  </a:extLst>
                </p:cNvPr>
                <p:cNvSpPr/>
                <p:nvPr/>
              </p:nvSpPr>
              <p:spPr>
                <a:xfrm>
                  <a:off x="2792825" y="2646275"/>
                  <a:ext cx="121400" cy="1214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7" extrusionOk="0">
                      <a:moveTo>
                        <a:pt x="1" y="1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2125" name="Shape 368">
                  <a:extLst>
                    <a:ext uri="{FF2B5EF4-FFF2-40B4-BE49-F238E27FC236}">
                      <a16:creationId xmlns:a16="http://schemas.microsoft.com/office/drawing/2014/main" id="{E1EEFF85-0316-904A-A8E5-9C43872E256F}"/>
                    </a:ext>
                  </a:extLst>
                </p:cNvPr>
                <p:cNvSpPr/>
                <p:nvPr/>
              </p:nvSpPr>
              <p:spPr>
                <a:xfrm>
                  <a:off x="2792825" y="2796800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1" y="0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2126" name="Shape 369">
                  <a:extLst>
                    <a:ext uri="{FF2B5EF4-FFF2-40B4-BE49-F238E27FC236}">
                      <a16:creationId xmlns:a16="http://schemas.microsoft.com/office/drawing/2014/main" id="{8003C040-627B-7340-8E8F-EC351A9085E0}"/>
                    </a:ext>
                  </a:extLst>
                </p:cNvPr>
                <p:cNvSpPr/>
                <p:nvPr/>
              </p:nvSpPr>
              <p:spPr>
                <a:xfrm>
                  <a:off x="2792825" y="2947300"/>
                  <a:ext cx="121400" cy="1214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7" extrusionOk="0">
                      <a:moveTo>
                        <a:pt x="1" y="1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2127" name="Shape 370">
                  <a:extLst>
                    <a:ext uri="{FF2B5EF4-FFF2-40B4-BE49-F238E27FC236}">
                      <a16:creationId xmlns:a16="http://schemas.microsoft.com/office/drawing/2014/main" id="{AF862471-FC93-6747-93E8-68FF2ABE8B39}"/>
                    </a:ext>
                  </a:extLst>
                </p:cNvPr>
                <p:cNvSpPr/>
                <p:nvPr/>
              </p:nvSpPr>
              <p:spPr>
                <a:xfrm>
                  <a:off x="2792825" y="3097825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1" y="0"/>
                      </a:moveTo>
                      <a:lnTo>
                        <a:pt x="1" y="4855"/>
                      </a:lnTo>
                      <a:lnTo>
                        <a:pt x="4856" y="4855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2128" name="Shape 371">
                  <a:extLst>
                    <a:ext uri="{FF2B5EF4-FFF2-40B4-BE49-F238E27FC236}">
                      <a16:creationId xmlns:a16="http://schemas.microsoft.com/office/drawing/2014/main" id="{5328CD67-4C63-3A44-ADAC-DBF7ED5C7E3C}"/>
                    </a:ext>
                  </a:extLst>
                </p:cNvPr>
                <p:cNvSpPr/>
                <p:nvPr/>
              </p:nvSpPr>
              <p:spPr>
                <a:xfrm>
                  <a:off x="2792825" y="3549350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1" y="1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2129" name="Shape 372">
                  <a:extLst>
                    <a:ext uri="{FF2B5EF4-FFF2-40B4-BE49-F238E27FC236}">
                      <a16:creationId xmlns:a16="http://schemas.microsoft.com/office/drawing/2014/main" id="{E76FEAF4-B6A4-154D-8D0F-1AFA3DDE3638}"/>
                    </a:ext>
                  </a:extLst>
                </p:cNvPr>
                <p:cNvSpPr/>
                <p:nvPr/>
              </p:nvSpPr>
              <p:spPr>
                <a:xfrm>
                  <a:off x="2792825" y="3699875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1" y="0"/>
                      </a:moveTo>
                      <a:lnTo>
                        <a:pt x="1" y="4855"/>
                      </a:lnTo>
                      <a:lnTo>
                        <a:pt x="4856" y="4855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2130" name="Shape 373">
                  <a:extLst>
                    <a:ext uri="{FF2B5EF4-FFF2-40B4-BE49-F238E27FC236}">
                      <a16:creationId xmlns:a16="http://schemas.microsoft.com/office/drawing/2014/main" id="{7479AC18-59CF-4649-AAD2-C4F1DE3AD0F9}"/>
                    </a:ext>
                  </a:extLst>
                </p:cNvPr>
                <p:cNvSpPr/>
                <p:nvPr/>
              </p:nvSpPr>
              <p:spPr>
                <a:xfrm>
                  <a:off x="2792825" y="3850375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1" y="0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2131" name="Shape 374">
                  <a:extLst>
                    <a:ext uri="{FF2B5EF4-FFF2-40B4-BE49-F238E27FC236}">
                      <a16:creationId xmlns:a16="http://schemas.microsoft.com/office/drawing/2014/main" id="{8B145A69-0D8C-3F4F-8D7C-BC0F5F27A98F}"/>
                    </a:ext>
                  </a:extLst>
                </p:cNvPr>
                <p:cNvSpPr/>
                <p:nvPr/>
              </p:nvSpPr>
              <p:spPr>
                <a:xfrm>
                  <a:off x="2792825" y="4151400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1" y="0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2132" name="Shape 375">
                  <a:extLst>
                    <a:ext uri="{FF2B5EF4-FFF2-40B4-BE49-F238E27FC236}">
                      <a16:creationId xmlns:a16="http://schemas.microsoft.com/office/drawing/2014/main" id="{0E2A3937-78E4-7444-88C8-786049003892}"/>
                    </a:ext>
                  </a:extLst>
                </p:cNvPr>
                <p:cNvSpPr/>
                <p:nvPr/>
              </p:nvSpPr>
              <p:spPr>
                <a:xfrm>
                  <a:off x="2792825" y="4903950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1" y="1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2133" name="Shape 376">
                  <a:extLst>
                    <a:ext uri="{FF2B5EF4-FFF2-40B4-BE49-F238E27FC236}">
                      <a16:creationId xmlns:a16="http://schemas.microsoft.com/office/drawing/2014/main" id="{C044FF4B-3E4D-214A-BFD6-8DD381D78F0C}"/>
                    </a:ext>
                  </a:extLst>
                </p:cNvPr>
                <p:cNvSpPr/>
                <p:nvPr/>
              </p:nvSpPr>
              <p:spPr>
                <a:xfrm>
                  <a:off x="2792825" y="5204975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1" y="0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2134" name="Shape 377">
                  <a:extLst>
                    <a:ext uri="{FF2B5EF4-FFF2-40B4-BE49-F238E27FC236}">
                      <a16:creationId xmlns:a16="http://schemas.microsoft.com/office/drawing/2014/main" id="{AA853498-6032-6247-9E14-82CB34A11DF6}"/>
                    </a:ext>
                  </a:extLst>
                </p:cNvPr>
                <p:cNvSpPr/>
                <p:nvPr/>
              </p:nvSpPr>
              <p:spPr>
                <a:xfrm>
                  <a:off x="2792825" y="5355475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1" y="1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2135" name="Shape 378">
                  <a:extLst>
                    <a:ext uri="{FF2B5EF4-FFF2-40B4-BE49-F238E27FC236}">
                      <a16:creationId xmlns:a16="http://schemas.microsoft.com/office/drawing/2014/main" id="{25BE7CB5-80A5-6841-B5D7-8838E19F2778}"/>
                    </a:ext>
                  </a:extLst>
                </p:cNvPr>
                <p:cNvSpPr/>
                <p:nvPr/>
              </p:nvSpPr>
              <p:spPr>
                <a:xfrm>
                  <a:off x="2943325" y="388625"/>
                  <a:ext cx="121425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7" h="4856" extrusionOk="0">
                      <a:moveTo>
                        <a:pt x="1" y="0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2136" name="Shape 379">
                  <a:extLst>
                    <a:ext uri="{FF2B5EF4-FFF2-40B4-BE49-F238E27FC236}">
                      <a16:creationId xmlns:a16="http://schemas.microsoft.com/office/drawing/2014/main" id="{0C1603AB-4B26-1849-B6CC-D3BEB26DB597}"/>
                    </a:ext>
                  </a:extLst>
                </p:cNvPr>
                <p:cNvSpPr/>
                <p:nvPr/>
              </p:nvSpPr>
              <p:spPr>
                <a:xfrm>
                  <a:off x="2943325" y="539125"/>
                  <a:ext cx="121425" cy="1214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7" h="4857" extrusionOk="0">
                      <a:moveTo>
                        <a:pt x="1" y="1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2137" name="Shape 380">
                  <a:extLst>
                    <a:ext uri="{FF2B5EF4-FFF2-40B4-BE49-F238E27FC236}">
                      <a16:creationId xmlns:a16="http://schemas.microsoft.com/office/drawing/2014/main" id="{FB9A29F9-C129-CE46-AC46-827C28F7F792}"/>
                    </a:ext>
                  </a:extLst>
                </p:cNvPr>
                <p:cNvSpPr/>
                <p:nvPr/>
              </p:nvSpPr>
              <p:spPr>
                <a:xfrm>
                  <a:off x="2943325" y="990675"/>
                  <a:ext cx="121425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7" h="4856" extrusionOk="0">
                      <a:moveTo>
                        <a:pt x="1" y="0"/>
                      </a:moveTo>
                      <a:lnTo>
                        <a:pt x="1" y="4855"/>
                      </a:lnTo>
                      <a:lnTo>
                        <a:pt x="4856" y="4855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2138" name="Shape 381">
                  <a:extLst>
                    <a:ext uri="{FF2B5EF4-FFF2-40B4-BE49-F238E27FC236}">
                      <a16:creationId xmlns:a16="http://schemas.microsoft.com/office/drawing/2014/main" id="{BFDA6CAB-51C3-5348-B211-828C328DA948}"/>
                    </a:ext>
                  </a:extLst>
                </p:cNvPr>
                <p:cNvSpPr/>
                <p:nvPr/>
              </p:nvSpPr>
              <p:spPr>
                <a:xfrm>
                  <a:off x="2943325" y="1291700"/>
                  <a:ext cx="121425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7" h="4856" extrusionOk="0">
                      <a:moveTo>
                        <a:pt x="1" y="0"/>
                      </a:moveTo>
                      <a:lnTo>
                        <a:pt x="1" y="4855"/>
                      </a:lnTo>
                      <a:lnTo>
                        <a:pt x="4856" y="4855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2139" name="Shape 382">
                  <a:extLst>
                    <a:ext uri="{FF2B5EF4-FFF2-40B4-BE49-F238E27FC236}">
                      <a16:creationId xmlns:a16="http://schemas.microsoft.com/office/drawing/2014/main" id="{40C4B7C6-85F0-524F-A38F-7E34DE54397D}"/>
                    </a:ext>
                  </a:extLst>
                </p:cNvPr>
                <p:cNvSpPr/>
                <p:nvPr/>
              </p:nvSpPr>
              <p:spPr>
                <a:xfrm>
                  <a:off x="2943325" y="1592700"/>
                  <a:ext cx="121425" cy="1214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7" h="4857" extrusionOk="0">
                      <a:moveTo>
                        <a:pt x="1" y="1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2140" name="Shape 383">
                  <a:extLst>
                    <a:ext uri="{FF2B5EF4-FFF2-40B4-BE49-F238E27FC236}">
                      <a16:creationId xmlns:a16="http://schemas.microsoft.com/office/drawing/2014/main" id="{D08DFB71-EE84-0841-AE7E-F98BA8B06364}"/>
                    </a:ext>
                  </a:extLst>
                </p:cNvPr>
                <p:cNvSpPr/>
                <p:nvPr/>
              </p:nvSpPr>
              <p:spPr>
                <a:xfrm>
                  <a:off x="2943325" y="2044250"/>
                  <a:ext cx="121425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7" h="4856" extrusionOk="0">
                      <a:moveTo>
                        <a:pt x="1" y="0"/>
                      </a:moveTo>
                      <a:lnTo>
                        <a:pt x="1" y="4855"/>
                      </a:lnTo>
                      <a:lnTo>
                        <a:pt x="4856" y="4855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2141" name="Shape 384">
                  <a:extLst>
                    <a:ext uri="{FF2B5EF4-FFF2-40B4-BE49-F238E27FC236}">
                      <a16:creationId xmlns:a16="http://schemas.microsoft.com/office/drawing/2014/main" id="{495662E8-2EDF-B941-9F54-32BAFC37BFD3}"/>
                    </a:ext>
                  </a:extLst>
                </p:cNvPr>
                <p:cNvSpPr/>
                <p:nvPr/>
              </p:nvSpPr>
              <p:spPr>
                <a:xfrm>
                  <a:off x="2943325" y="2345275"/>
                  <a:ext cx="121425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7" h="4856" extrusionOk="0">
                      <a:moveTo>
                        <a:pt x="1" y="0"/>
                      </a:moveTo>
                      <a:lnTo>
                        <a:pt x="1" y="4855"/>
                      </a:lnTo>
                      <a:lnTo>
                        <a:pt x="4856" y="4855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2142" name="Shape 385">
                  <a:extLst>
                    <a:ext uri="{FF2B5EF4-FFF2-40B4-BE49-F238E27FC236}">
                      <a16:creationId xmlns:a16="http://schemas.microsoft.com/office/drawing/2014/main" id="{BE9A1E62-23DA-7F47-992A-DDC82F2D0F52}"/>
                    </a:ext>
                  </a:extLst>
                </p:cNvPr>
                <p:cNvSpPr/>
                <p:nvPr/>
              </p:nvSpPr>
              <p:spPr>
                <a:xfrm>
                  <a:off x="2943325" y="2796800"/>
                  <a:ext cx="121425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7" h="4856" extrusionOk="0">
                      <a:moveTo>
                        <a:pt x="1" y="0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2143" name="Shape 386">
                  <a:extLst>
                    <a:ext uri="{FF2B5EF4-FFF2-40B4-BE49-F238E27FC236}">
                      <a16:creationId xmlns:a16="http://schemas.microsoft.com/office/drawing/2014/main" id="{080E1EE2-D5E6-264D-99DC-9934A6FEE90D}"/>
                    </a:ext>
                  </a:extLst>
                </p:cNvPr>
                <p:cNvSpPr/>
                <p:nvPr/>
              </p:nvSpPr>
              <p:spPr>
                <a:xfrm>
                  <a:off x="2943325" y="3097825"/>
                  <a:ext cx="121425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7" h="4856" extrusionOk="0">
                      <a:moveTo>
                        <a:pt x="1" y="0"/>
                      </a:moveTo>
                      <a:lnTo>
                        <a:pt x="1" y="4855"/>
                      </a:lnTo>
                      <a:lnTo>
                        <a:pt x="4856" y="4855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2144" name="Shape 387">
                  <a:extLst>
                    <a:ext uri="{FF2B5EF4-FFF2-40B4-BE49-F238E27FC236}">
                      <a16:creationId xmlns:a16="http://schemas.microsoft.com/office/drawing/2014/main" id="{45D54A39-105B-9F4C-A1C9-C0CFDD49484B}"/>
                    </a:ext>
                  </a:extLst>
                </p:cNvPr>
                <p:cNvSpPr/>
                <p:nvPr/>
              </p:nvSpPr>
              <p:spPr>
                <a:xfrm>
                  <a:off x="2943325" y="3248325"/>
                  <a:ext cx="121425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7" h="4856" extrusionOk="0">
                      <a:moveTo>
                        <a:pt x="1" y="1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2145" name="Shape 388">
                  <a:extLst>
                    <a:ext uri="{FF2B5EF4-FFF2-40B4-BE49-F238E27FC236}">
                      <a16:creationId xmlns:a16="http://schemas.microsoft.com/office/drawing/2014/main" id="{AB0543E2-409C-AC48-A8AE-85664A35453A}"/>
                    </a:ext>
                  </a:extLst>
                </p:cNvPr>
                <p:cNvSpPr/>
                <p:nvPr/>
              </p:nvSpPr>
              <p:spPr>
                <a:xfrm>
                  <a:off x="2943325" y="3549350"/>
                  <a:ext cx="121425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7" h="4856" extrusionOk="0">
                      <a:moveTo>
                        <a:pt x="1" y="1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2146" name="Shape 389">
                  <a:extLst>
                    <a:ext uri="{FF2B5EF4-FFF2-40B4-BE49-F238E27FC236}">
                      <a16:creationId xmlns:a16="http://schemas.microsoft.com/office/drawing/2014/main" id="{C7074FE7-9ABA-BE43-894D-72108E334C54}"/>
                    </a:ext>
                  </a:extLst>
                </p:cNvPr>
                <p:cNvSpPr/>
                <p:nvPr/>
              </p:nvSpPr>
              <p:spPr>
                <a:xfrm>
                  <a:off x="2943325" y="3699875"/>
                  <a:ext cx="121425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7" h="4856" extrusionOk="0">
                      <a:moveTo>
                        <a:pt x="1" y="0"/>
                      </a:moveTo>
                      <a:lnTo>
                        <a:pt x="1" y="4855"/>
                      </a:lnTo>
                      <a:lnTo>
                        <a:pt x="4856" y="4855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2147" name="Shape 390">
                  <a:extLst>
                    <a:ext uri="{FF2B5EF4-FFF2-40B4-BE49-F238E27FC236}">
                      <a16:creationId xmlns:a16="http://schemas.microsoft.com/office/drawing/2014/main" id="{9EC5F92B-5378-0B42-B969-31F8DCF3BEE0}"/>
                    </a:ext>
                  </a:extLst>
                </p:cNvPr>
                <p:cNvSpPr/>
                <p:nvPr/>
              </p:nvSpPr>
              <p:spPr>
                <a:xfrm>
                  <a:off x="2943325" y="3850375"/>
                  <a:ext cx="121425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7" h="4856" extrusionOk="0">
                      <a:moveTo>
                        <a:pt x="1" y="0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2148" name="Shape 391">
                  <a:extLst>
                    <a:ext uri="{FF2B5EF4-FFF2-40B4-BE49-F238E27FC236}">
                      <a16:creationId xmlns:a16="http://schemas.microsoft.com/office/drawing/2014/main" id="{1D1F83BA-3330-C343-A952-A8D22E969DB5}"/>
                    </a:ext>
                  </a:extLst>
                </p:cNvPr>
                <p:cNvSpPr/>
                <p:nvPr/>
              </p:nvSpPr>
              <p:spPr>
                <a:xfrm>
                  <a:off x="2943325" y="4151400"/>
                  <a:ext cx="121425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7" h="4856" extrusionOk="0">
                      <a:moveTo>
                        <a:pt x="1" y="0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2149" name="Shape 392">
                  <a:extLst>
                    <a:ext uri="{FF2B5EF4-FFF2-40B4-BE49-F238E27FC236}">
                      <a16:creationId xmlns:a16="http://schemas.microsoft.com/office/drawing/2014/main" id="{9E5C529C-C75B-8047-9A58-B3B64D2F9587}"/>
                    </a:ext>
                  </a:extLst>
                </p:cNvPr>
                <p:cNvSpPr/>
                <p:nvPr/>
              </p:nvSpPr>
              <p:spPr>
                <a:xfrm>
                  <a:off x="2943325" y="4301900"/>
                  <a:ext cx="121425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7" h="4856" extrusionOk="0">
                      <a:moveTo>
                        <a:pt x="1" y="1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2150" name="Shape 393">
                  <a:extLst>
                    <a:ext uri="{FF2B5EF4-FFF2-40B4-BE49-F238E27FC236}">
                      <a16:creationId xmlns:a16="http://schemas.microsoft.com/office/drawing/2014/main" id="{12C43A0A-1385-424C-8B8E-2023515BC2A5}"/>
                    </a:ext>
                  </a:extLst>
                </p:cNvPr>
                <p:cNvSpPr/>
                <p:nvPr/>
              </p:nvSpPr>
              <p:spPr>
                <a:xfrm>
                  <a:off x="2943325" y="4753450"/>
                  <a:ext cx="121425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7" h="4856" extrusionOk="0">
                      <a:moveTo>
                        <a:pt x="1" y="0"/>
                      </a:moveTo>
                      <a:lnTo>
                        <a:pt x="1" y="4855"/>
                      </a:lnTo>
                      <a:lnTo>
                        <a:pt x="4856" y="4855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2151" name="Shape 394">
                  <a:extLst>
                    <a:ext uri="{FF2B5EF4-FFF2-40B4-BE49-F238E27FC236}">
                      <a16:creationId xmlns:a16="http://schemas.microsoft.com/office/drawing/2014/main" id="{44E68509-E0A5-8B41-8387-145F39344A2B}"/>
                    </a:ext>
                  </a:extLst>
                </p:cNvPr>
                <p:cNvSpPr/>
                <p:nvPr/>
              </p:nvSpPr>
              <p:spPr>
                <a:xfrm>
                  <a:off x="2943325" y="5054450"/>
                  <a:ext cx="121425" cy="1214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7" h="4857" extrusionOk="0">
                      <a:moveTo>
                        <a:pt x="1" y="1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2152" name="Shape 395">
                  <a:extLst>
                    <a:ext uri="{FF2B5EF4-FFF2-40B4-BE49-F238E27FC236}">
                      <a16:creationId xmlns:a16="http://schemas.microsoft.com/office/drawing/2014/main" id="{476DD28A-6783-7747-8848-430F132501EE}"/>
                    </a:ext>
                  </a:extLst>
                </p:cNvPr>
                <p:cNvSpPr/>
                <p:nvPr/>
              </p:nvSpPr>
              <p:spPr>
                <a:xfrm>
                  <a:off x="2943325" y="5204975"/>
                  <a:ext cx="121425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7" h="4856" extrusionOk="0">
                      <a:moveTo>
                        <a:pt x="1" y="0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2153" name="Shape 396">
                  <a:extLst>
                    <a:ext uri="{FF2B5EF4-FFF2-40B4-BE49-F238E27FC236}">
                      <a16:creationId xmlns:a16="http://schemas.microsoft.com/office/drawing/2014/main" id="{06BC1593-B4D9-F14F-824F-514C29F11692}"/>
                    </a:ext>
                  </a:extLst>
                </p:cNvPr>
                <p:cNvSpPr/>
                <p:nvPr/>
              </p:nvSpPr>
              <p:spPr>
                <a:xfrm>
                  <a:off x="3093850" y="238125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0"/>
                      </a:moveTo>
                      <a:lnTo>
                        <a:pt x="0" y="4855"/>
                      </a:lnTo>
                      <a:lnTo>
                        <a:pt x="4856" y="4855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2154" name="Shape 397">
                  <a:extLst>
                    <a:ext uri="{FF2B5EF4-FFF2-40B4-BE49-F238E27FC236}">
                      <a16:creationId xmlns:a16="http://schemas.microsoft.com/office/drawing/2014/main" id="{5F67F736-E6A9-6044-8F92-CF5A86D7B2DC}"/>
                    </a:ext>
                  </a:extLst>
                </p:cNvPr>
                <p:cNvSpPr/>
                <p:nvPr/>
              </p:nvSpPr>
              <p:spPr>
                <a:xfrm>
                  <a:off x="3093850" y="689650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0"/>
                      </a:moveTo>
                      <a:lnTo>
                        <a:pt x="0" y="4855"/>
                      </a:lnTo>
                      <a:lnTo>
                        <a:pt x="4856" y="4855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2155" name="Shape 398">
                  <a:extLst>
                    <a:ext uri="{FF2B5EF4-FFF2-40B4-BE49-F238E27FC236}">
                      <a16:creationId xmlns:a16="http://schemas.microsoft.com/office/drawing/2014/main" id="{C3BAE291-DDA3-7940-9C8E-D8DA0AB5BE09}"/>
                    </a:ext>
                  </a:extLst>
                </p:cNvPr>
                <p:cNvSpPr/>
                <p:nvPr/>
              </p:nvSpPr>
              <p:spPr>
                <a:xfrm>
                  <a:off x="3093850" y="1141175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1"/>
                      </a:moveTo>
                      <a:lnTo>
                        <a:pt x="0" y="4856"/>
                      </a:lnTo>
                      <a:lnTo>
                        <a:pt x="4856" y="4856"/>
                      </a:lnTo>
                      <a:lnTo>
                        <a:pt x="4856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2156" name="Shape 399">
                  <a:extLst>
                    <a:ext uri="{FF2B5EF4-FFF2-40B4-BE49-F238E27FC236}">
                      <a16:creationId xmlns:a16="http://schemas.microsoft.com/office/drawing/2014/main" id="{798BCD33-E3BF-FC48-AAAC-1E6412C268D7}"/>
                    </a:ext>
                  </a:extLst>
                </p:cNvPr>
                <p:cNvSpPr/>
                <p:nvPr/>
              </p:nvSpPr>
              <p:spPr>
                <a:xfrm>
                  <a:off x="3093850" y="1743225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0"/>
                      </a:moveTo>
                      <a:lnTo>
                        <a:pt x="0" y="4856"/>
                      </a:lnTo>
                      <a:lnTo>
                        <a:pt x="4856" y="4856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2157" name="Shape 400">
                  <a:extLst>
                    <a:ext uri="{FF2B5EF4-FFF2-40B4-BE49-F238E27FC236}">
                      <a16:creationId xmlns:a16="http://schemas.microsoft.com/office/drawing/2014/main" id="{CFB58C35-9130-674A-8A82-1E18C23D807E}"/>
                    </a:ext>
                  </a:extLst>
                </p:cNvPr>
                <p:cNvSpPr/>
                <p:nvPr/>
              </p:nvSpPr>
              <p:spPr>
                <a:xfrm>
                  <a:off x="3093850" y="2345275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0"/>
                      </a:moveTo>
                      <a:lnTo>
                        <a:pt x="0" y="4855"/>
                      </a:lnTo>
                      <a:lnTo>
                        <a:pt x="4856" y="4855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2158" name="Shape 401">
                  <a:extLst>
                    <a:ext uri="{FF2B5EF4-FFF2-40B4-BE49-F238E27FC236}">
                      <a16:creationId xmlns:a16="http://schemas.microsoft.com/office/drawing/2014/main" id="{3052EED2-44C2-A74D-AF25-B6A7FF6FEBAC}"/>
                    </a:ext>
                  </a:extLst>
                </p:cNvPr>
                <p:cNvSpPr/>
                <p:nvPr/>
              </p:nvSpPr>
              <p:spPr>
                <a:xfrm>
                  <a:off x="3093850" y="3097825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0"/>
                      </a:moveTo>
                      <a:lnTo>
                        <a:pt x="0" y="4855"/>
                      </a:lnTo>
                      <a:lnTo>
                        <a:pt x="4856" y="4855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2159" name="Shape 402">
                  <a:extLst>
                    <a:ext uri="{FF2B5EF4-FFF2-40B4-BE49-F238E27FC236}">
                      <a16:creationId xmlns:a16="http://schemas.microsoft.com/office/drawing/2014/main" id="{65BF358D-1CC5-BF44-98D0-95644B27D32E}"/>
                    </a:ext>
                  </a:extLst>
                </p:cNvPr>
                <p:cNvSpPr/>
                <p:nvPr/>
              </p:nvSpPr>
              <p:spPr>
                <a:xfrm>
                  <a:off x="3093850" y="4301900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1"/>
                      </a:moveTo>
                      <a:lnTo>
                        <a:pt x="0" y="4856"/>
                      </a:lnTo>
                      <a:lnTo>
                        <a:pt x="4856" y="4856"/>
                      </a:lnTo>
                      <a:lnTo>
                        <a:pt x="4856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2160" name="Shape 403">
                  <a:extLst>
                    <a:ext uri="{FF2B5EF4-FFF2-40B4-BE49-F238E27FC236}">
                      <a16:creationId xmlns:a16="http://schemas.microsoft.com/office/drawing/2014/main" id="{2D6AD515-064B-7640-9A1C-881B2F03AA65}"/>
                    </a:ext>
                  </a:extLst>
                </p:cNvPr>
                <p:cNvSpPr/>
                <p:nvPr/>
              </p:nvSpPr>
              <p:spPr>
                <a:xfrm>
                  <a:off x="3093850" y="4452425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0"/>
                      </a:moveTo>
                      <a:lnTo>
                        <a:pt x="0" y="4855"/>
                      </a:lnTo>
                      <a:lnTo>
                        <a:pt x="4856" y="4855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2161" name="Shape 404">
                  <a:extLst>
                    <a:ext uri="{FF2B5EF4-FFF2-40B4-BE49-F238E27FC236}">
                      <a16:creationId xmlns:a16="http://schemas.microsoft.com/office/drawing/2014/main" id="{376C6F8D-94EA-BF44-8589-87482E56CB12}"/>
                    </a:ext>
                  </a:extLst>
                </p:cNvPr>
                <p:cNvSpPr/>
                <p:nvPr/>
              </p:nvSpPr>
              <p:spPr>
                <a:xfrm>
                  <a:off x="3093850" y="5355475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1"/>
                      </a:moveTo>
                      <a:lnTo>
                        <a:pt x="0" y="4856"/>
                      </a:lnTo>
                      <a:lnTo>
                        <a:pt x="4856" y="4856"/>
                      </a:lnTo>
                      <a:lnTo>
                        <a:pt x="4856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2162" name="Shape 405">
                  <a:extLst>
                    <a:ext uri="{FF2B5EF4-FFF2-40B4-BE49-F238E27FC236}">
                      <a16:creationId xmlns:a16="http://schemas.microsoft.com/office/drawing/2014/main" id="{F92173F3-B5E1-3649-817F-25975B912EF1}"/>
                    </a:ext>
                  </a:extLst>
                </p:cNvPr>
                <p:cNvSpPr/>
                <p:nvPr/>
              </p:nvSpPr>
              <p:spPr>
                <a:xfrm>
                  <a:off x="3244350" y="388625"/>
                  <a:ext cx="121425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7" h="4856" extrusionOk="0">
                      <a:moveTo>
                        <a:pt x="1" y="0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2163" name="Shape 406">
                  <a:extLst>
                    <a:ext uri="{FF2B5EF4-FFF2-40B4-BE49-F238E27FC236}">
                      <a16:creationId xmlns:a16="http://schemas.microsoft.com/office/drawing/2014/main" id="{6C9E6FA4-7912-0F47-B6E7-A1E7D8E5C5E6}"/>
                    </a:ext>
                  </a:extLst>
                </p:cNvPr>
                <p:cNvSpPr/>
                <p:nvPr/>
              </p:nvSpPr>
              <p:spPr>
                <a:xfrm>
                  <a:off x="3244350" y="1291700"/>
                  <a:ext cx="121425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7" h="4856" extrusionOk="0">
                      <a:moveTo>
                        <a:pt x="1" y="0"/>
                      </a:moveTo>
                      <a:lnTo>
                        <a:pt x="1" y="4855"/>
                      </a:lnTo>
                      <a:lnTo>
                        <a:pt x="4856" y="4855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2164" name="Shape 407">
                  <a:extLst>
                    <a:ext uri="{FF2B5EF4-FFF2-40B4-BE49-F238E27FC236}">
                      <a16:creationId xmlns:a16="http://schemas.microsoft.com/office/drawing/2014/main" id="{546BB033-C401-4143-B0C0-B0C04BEFB30C}"/>
                    </a:ext>
                  </a:extLst>
                </p:cNvPr>
                <p:cNvSpPr/>
                <p:nvPr/>
              </p:nvSpPr>
              <p:spPr>
                <a:xfrm>
                  <a:off x="3244350" y="2044250"/>
                  <a:ext cx="121425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7" h="4856" extrusionOk="0">
                      <a:moveTo>
                        <a:pt x="1" y="0"/>
                      </a:moveTo>
                      <a:lnTo>
                        <a:pt x="1" y="4855"/>
                      </a:lnTo>
                      <a:lnTo>
                        <a:pt x="4856" y="4855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2165" name="Shape 408">
                  <a:extLst>
                    <a:ext uri="{FF2B5EF4-FFF2-40B4-BE49-F238E27FC236}">
                      <a16:creationId xmlns:a16="http://schemas.microsoft.com/office/drawing/2014/main" id="{EF7101E0-79A7-5D43-866B-64D05316731E}"/>
                    </a:ext>
                  </a:extLst>
                </p:cNvPr>
                <p:cNvSpPr/>
                <p:nvPr/>
              </p:nvSpPr>
              <p:spPr>
                <a:xfrm>
                  <a:off x="3244350" y="2796800"/>
                  <a:ext cx="121425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7" h="4856" extrusionOk="0">
                      <a:moveTo>
                        <a:pt x="1" y="0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2166" name="Shape 409">
                  <a:extLst>
                    <a:ext uri="{FF2B5EF4-FFF2-40B4-BE49-F238E27FC236}">
                      <a16:creationId xmlns:a16="http://schemas.microsoft.com/office/drawing/2014/main" id="{6115F139-04AE-0341-812E-FDD6CF1ABCBF}"/>
                    </a:ext>
                  </a:extLst>
                </p:cNvPr>
                <p:cNvSpPr/>
                <p:nvPr/>
              </p:nvSpPr>
              <p:spPr>
                <a:xfrm>
                  <a:off x="3244350" y="3699875"/>
                  <a:ext cx="121425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7" h="4856" extrusionOk="0">
                      <a:moveTo>
                        <a:pt x="1" y="0"/>
                      </a:moveTo>
                      <a:lnTo>
                        <a:pt x="1" y="4855"/>
                      </a:lnTo>
                      <a:lnTo>
                        <a:pt x="4856" y="4855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2167" name="Shape 410">
                  <a:extLst>
                    <a:ext uri="{FF2B5EF4-FFF2-40B4-BE49-F238E27FC236}">
                      <a16:creationId xmlns:a16="http://schemas.microsoft.com/office/drawing/2014/main" id="{E5876149-C1C9-7748-A221-4164525363A5}"/>
                    </a:ext>
                  </a:extLst>
                </p:cNvPr>
                <p:cNvSpPr/>
                <p:nvPr/>
              </p:nvSpPr>
              <p:spPr>
                <a:xfrm>
                  <a:off x="3244350" y="4452425"/>
                  <a:ext cx="121425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7" h="4856" extrusionOk="0">
                      <a:moveTo>
                        <a:pt x="1" y="0"/>
                      </a:moveTo>
                      <a:lnTo>
                        <a:pt x="1" y="4855"/>
                      </a:lnTo>
                      <a:lnTo>
                        <a:pt x="4856" y="4855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2168" name="Shape 411">
                  <a:extLst>
                    <a:ext uri="{FF2B5EF4-FFF2-40B4-BE49-F238E27FC236}">
                      <a16:creationId xmlns:a16="http://schemas.microsoft.com/office/drawing/2014/main" id="{1A4F6F19-FF30-1D4F-8DA4-A5255EE6FE62}"/>
                    </a:ext>
                  </a:extLst>
                </p:cNvPr>
                <p:cNvSpPr/>
                <p:nvPr/>
              </p:nvSpPr>
              <p:spPr>
                <a:xfrm>
                  <a:off x="3244350" y="4602925"/>
                  <a:ext cx="121425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7" h="4856" extrusionOk="0">
                      <a:moveTo>
                        <a:pt x="1" y="1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2169" name="Shape 412">
                  <a:extLst>
                    <a:ext uri="{FF2B5EF4-FFF2-40B4-BE49-F238E27FC236}">
                      <a16:creationId xmlns:a16="http://schemas.microsoft.com/office/drawing/2014/main" id="{D4B133F0-11B8-6B49-AE83-390C115BDD6E}"/>
                    </a:ext>
                  </a:extLst>
                </p:cNvPr>
                <p:cNvSpPr/>
                <p:nvPr/>
              </p:nvSpPr>
              <p:spPr>
                <a:xfrm>
                  <a:off x="3244350" y="5204975"/>
                  <a:ext cx="121425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7" h="4856" extrusionOk="0">
                      <a:moveTo>
                        <a:pt x="1" y="0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2170" name="Shape 413">
                  <a:extLst>
                    <a:ext uri="{FF2B5EF4-FFF2-40B4-BE49-F238E27FC236}">
                      <a16:creationId xmlns:a16="http://schemas.microsoft.com/office/drawing/2014/main" id="{4A66AC7C-8538-5B4B-A86A-3D184A21FDCF}"/>
                    </a:ext>
                  </a:extLst>
                </p:cNvPr>
                <p:cNvSpPr/>
                <p:nvPr/>
              </p:nvSpPr>
              <p:spPr>
                <a:xfrm>
                  <a:off x="3394875" y="238125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0"/>
                      </a:moveTo>
                      <a:lnTo>
                        <a:pt x="0" y="4855"/>
                      </a:lnTo>
                      <a:lnTo>
                        <a:pt x="4855" y="4855"/>
                      </a:lnTo>
                      <a:lnTo>
                        <a:pt x="4855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2171" name="Shape 414">
                  <a:extLst>
                    <a:ext uri="{FF2B5EF4-FFF2-40B4-BE49-F238E27FC236}">
                      <a16:creationId xmlns:a16="http://schemas.microsoft.com/office/drawing/2014/main" id="{EFB8A5A5-A73C-A24D-8F39-C9454CB5BC7D}"/>
                    </a:ext>
                  </a:extLst>
                </p:cNvPr>
                <p:cNvSpPr/>
                <p:nvPr/>
              </p:nvSpPr>
              <p:spPr>
                <a:xfrm>
                  <a:off x="3394875" y="1291700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0"/>
                      </a:moveTo>
                      <a:lnTo>
                        <a:pt x="0" y="4855"/>
                      </a:lnTo>
                      <a:lnTo>
                        <a:pt x="4855" y="4855"/>
                      </a:lnTo>
                      <a:lnTo>
                        <a:pt x="4855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2172" name="Shape 415">
                  <a:extLst>
                    <a:ext uri="{FF2B5EF4-FFF2-40B4-BE49-F238E27FC236}">
                      <a16:creationId xmlns:a16="http://schemas.microsoft.com/office/drawing/2014/main" id="{2C8D66A2-7470-4B4B-AD33-0BE6B83AB23E}"/>
                    </a:ext>
                  </a:extLst>
                </p:cNvPr>
                <p:cNvSpPr/>
                <p:nvPr/>
              </p:nvSpPr>
              <p:spPr>
                <a:xfrm>
                  <a:off x="3394875" y="3248325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1"/>
                      </a:moveTo>
                      <a:lnTo>
                        <a:pt x="0" y="4856"/>
                      </a:lnTo>
                      <a:lnTo>
                        <a:pt x="4855" y="4856"/>
                      </a:lnTo>
                      <a:lnTo>
                        <a:pt x="4855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2173" name="Shape 416">
                  <a:extLst>
                    <a:ext uri="{FF2B5EF4-FFF2-40B4-BE49-F238E27FC236}">
                      <a16:creationId xmlns:a16="http://schemas.microsoft.com/office/drawing/2014/main" id="{E97AB8A3-2BAE-F343-B71D-BD938171735B}"/>
                    </a:ext>
                  </a:extLst>
                </p:cNvPr>
                <p:cNvSpPr/>
                <p:nvPr/>
              </p:nvSpPr>
              <p:spPr>
                <a:xfrm>
                  <a:off x="3394875" y="3850375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0"/>
                      </a:moveTo>
                      <a:lnTo>
                        <a:pt x="0" y="4856"/>
                      </a:lnTo>
                      <a:lnTo>
                        <a:pt x="4855" y="4856"/>
                      </a:lnTo>
                      <a:lnTo>
                        <a:pt x="4855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2174" name="Shape 417">
                  <a:extLst>
                    <a:ext uri="{FF2B5EF4-FFF2-40B4-BE49-F238E27FC236}">
                      <a16:creationId xmlns:a16="http://schemas.microsoft.com/office/drawing/2014/main" id="{CEDB1550-2F93-B54C-8B88-D4FF6A7A7A04}"/>
                    </a:ext>
                  </a:extLst>
                </p:cNvPr>
                <p:cNvSpPr/>
                <p:nvPr/>
              </p:nvSpPr>
              <p:spPr>
                <a:xfrm>
                  <a:off x="3394875" y="4452425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0"/>
                      </a:moveTo>
                      <a:lnTo>
                        <a:pt x="0" y="4855"/>
                      </a:lnTo>
                      <a:lnTo>
                        <a:pt x="4855" y="4855"/>
                      </a:lnTo>
                      <a:lnTo>
                        <a:pt x="4855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2175" name="Shape 418">
                  <a:extLst>
                    <a:ext uri="{FF2B5EF4-FFF2-40B4-BE49-F238E27FC236}">
                      <a16:creationId xmlns:a16="http://schemas.microsoft.com/office/drawing/2014/main" id="{2CDD8484-E044-7643-8502-5072A814E0B0}"/>
                    </a:ext>
                  </a:extLst>
                </p:cNvPr>
                <p:cNvSpPr/>
                <p:nvPr/>
              </p:nvSpPr>
              <p:spPr>
                <a:xfrm>
                  <a:off x="3394875" y="5204975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0"/>
                      </a:moveTo>
                      <a:lnTo>
                        <a:pt x="0" y="4856"/>
                      </a:lnTo>
                      <a:lnTo>
                        <a:pt x="4855" y="4856"/>
                      </a:lnTo>
                      <a:lnTo>
                        <a:pt x="4855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2176" name="Shape 419">
                  <a:extLst>
                    <a:ext uri="{FF2B5EF4-FFF2-40B4-BE49-F238E27FC236}">
                      <a16:creationId xmlns:a16="http://schemas.microsoft.com/office/drawing/2014/main" id="{01C639CA-1041-E440-A3DF-39DE8698BF5C}"/>
                    </a:ext>
                  </a:extLst>
                </p:cNvPr>
                <p:cNvSpPr/>
                <p:nvPr/>
              </p:nvSpPr>
              <p:spPr>
                <a:xfrm>
                  <a:off x="3545375" y="689650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1" y="0"/>
                      </a:moveTo>
                      <a:lnTo>
                        <a:pt x="1" y="4855"/>
                      </a:lnTo>
                      <a:lnTo>
                        <a:pt x="4856" y="4855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2177" name="Shape 420">
                  <a:extLst>
                    <a:ext uri="{FF2B5EF4-FFF2-40B4-BE49-F238E27FC236}">
                      <a16:creationId xmlns:a16="http://schemas.microsoft.com/office/drawing/2014/main" id="{7B085418-4DFA-6546-8F66-5F0E101DB1C0}"/>
                    </a:ext>
                  </a:extLst>
                </p:cNvPr>
                <p:cNvSpPr/>
                <p:nvPr/>
              </p:nvSpPr>
              <p:spPr>
                <a:xfrm>
                  <a:off x="3545375" y="1592700"/>
                  <a:ext cx="121400" cy="1214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7" extrusionOk="0">
                      <a:moveTo>
                        <a:pt x="1" y="1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2178" name="Shape 421">
                  <a:extLst>
                    <a:ext uri="{FF2B5EF4-FFF2-40B4-BE49-F238E27FC236}">
                      <a16:creationId xmlns:a16="http://schemas.microsoft.com/office/drawing/2014/main" id="{31A5A55E-A8BE-0447-AF3B-0F998423B839}"/>
                    </a:ext>
                  </a:extLst>
                </p:cNvPr>
                <p:cNvSpPr/>
                <p:nvPr/>
              </p:nvSpPr>
              <p:spPr>
                <a:xfrm>
                  <a:off x="3545375" y="2646275"/>
                  <a:ext cx="121400" cy="1214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7" extrusionOk="0">
                      <a:moveTo>
                        <a:pt x="1" y="1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</p:grpSp>
          <p:grpSp>
            <p:nvGrpSpPr>
              <p:cNvPr id="1885" name="Shape 422">
                <a:extLst>
                  <a:ext uri="{FF2B5EF4-FFF2-40B4-BE49-F238E27FC236}">
                    <a16:creationId xmlns:a16="http://schemas.microsoft.com/office/drawing/2014/main" id="{B9AE421D-6AD4-C242-B627-AA96DB9EBC38}"/>
                  </a:ext>
                </a:extLst>
              </p:cNvPr>
              <p:cNvGrpSpPr/>
              <p:nvPr userDrawn="1"/>
            </p:nvGrpSpPr>
            <p:grpSpPr>
              <a:xfrm rot="10800000">
                <a:off x="6367293" y="28698"/>
                <a:ext cx="2017555" cy="5086302"/>
                <a:chOff x="1588750" y="238125"/>
                <a:chExt cx="2078025" cy="5238750"/>
              </a:xfrm>
              <a:solidFill>
                <a:schemeClr val="accent1">
                  <a:lumMod val="40000"/>
                  <a:lumOff val="60000"/>
                </a:schemeClr>
              </a:solidFill>
            </p:grpSpPr>
            <p:sp>
              <p:nvSpPr>
                <p:cNvPr id="1886" name="Shape 442">
                  <a:extLst>
                    <a:ext uri="{FF2B5EF4-FFF2-40B4-BE49-F238E27FC236}">
                      <a16:creationId xmlns:a16="http://schemas.microsoft.com/office/drawing/2014/main" id="{6C6B981F-1645-354D-BEA8-5F76F60E11F3}"/>
                    </a:ext>
                  </a:extLst>
                </p:cNvPr>
                <p:cNvSpPr/>
                <p:nvPr/>
              </p:nvSpPr>
              <p:spPr>
                <a:xfrm>
                  <a:off x="1588750" y="388625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0"/>
                      </a:moveTo>
                      <a:lnTo>
                        <a:pt x="0" y="4856"/>
                      </a:lnTo>
                      <a:lnTo>
                        <a:pt x="4855" y="4856"/>
                      </a:lnTo>
                      <a:lnTo>
                        <a:pt x="4855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1887" name="Shape 443">
                  <a:extLst>
                    <a:ext uri="{FF2B5EF4-FFF2-40B4-BE49-F238E27FC236}">
                      <a16:creationId xmlns:a16="http://schemas.microsoft.com/office/drawing/2014/main" id="{80754D54-96F5-9F49-A2F1-030BDCCB6DDF}"/>
                    </a:ext>
                  </a:extLst>
                </p:cNvPr>
                <p:cNvSpPr/>
                <p:nvPr/>
              </p:nvSpPr>
              <p:spPr>
                <a:xfrm>
                  <a:off x="1588750" y="539125"/>
                  <a:ext cx="121400" cy="1214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7" extrusionOk="0">
                      <a:moveTo>
                        <a:pt x="0" y="1"/>
                      </a:moveTo>
                      <a:lnTo>
                        <a:pt x="0" y="4856"/>
                      </a:lnTo>
                      <a:lnTo>
                        <a:pt x="4855" y="4856"/>
                      </a:lnTo>
                      <a:lnTo>
                        <a:pt x="4855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1888" name="Shape 444">
                  <a:extLst>
                    <a:ext uri="{FF2B5EF4-FFF2-40B4-BE49-F238E27FC236}">
                      <a16:creationId xmlns:a16="http://schemas.microsoft.com/office/drawing/2014/main" id="{7B7A3B5D-5D4E-874E-8C4C-1077DB76FCED}"/>
                    </a:ext>
                  </a:extLst>
                </p:cNvPr>
                <p:cNvSpPr/>
                <p:nvPr/>
              </p:nvSpPr>
              <p:spPr>
                <a:xfrm>
                  <a:off x="1588750" y="689650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0"/>
                      </a:moveTo>
                      <a:lnTo>
                        <a:pt x="0" y="4855"/>
                      </a:lnTo>
                      <a:lnTo>
                        <a:pt x="4855" y="4855"/>
                      </a:lnTo>
                      <a:lnTo>
                        <a:pt x="4855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1889" name="Shape 445">
                  <a:extLst>
                    <a:ext uri="{FF2B5EF4-FFF2-40B4-BE49-F238E27FC236}">
                      <a16:creationId xmlns:a16="http://schemas.microsoft.com/office/drawing/2014/main" id="{CEE3792E-0767-9045-BA28-77F0E55D68D1}"/>
                    </a:ext>
                  </a:extLst>
                </p:cNvPr>
                <p:cNvSpPr/>
                <p:nvPr/>
              </p:nvSpPr>
              <p:spPr>
                <a:xfrm>
                  <a:off x="1588750" y="1141175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1"/>
                      </a:moveTo>
                      <a:lnTo>
                        <a:pt x="0" y="4856"/>
                      </a:lnTo>
                      <a:lnTo>
                        <a:pt x="4855" y="4856"/>
                      </a:lnTo>
                      <a:lnTo>
                        <a:pt x="4855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1890" name="Shape 446">
                  <a:extLst>
                    <a:ext uri="{FF2B5EF4-FFF2-40B4-BE49-F238E27FC236}">
                      <a16:creationId xmlns:a16="http://schemas.microsoft.com/office/drawing/2014/main" id="{B2CE4AAA-2C9D-B245-987E-4F96BBB3F74F}"/>
                    </a:ext>
                  </a:extLst>
                </p:cNvPr>
                <p:cNvSpPr/>
                <p:nvPr/>
              </p:nvSpPr>
              <p:spPr>
                <a:xfrm>
                  <a:off x="1588750" y="1893725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1"/>
                      </a:moveTo>
                      <a:lnTo>
                        <a:pt x="0" y="4856"/>
                      </a:lnTo>
                      <a:lnTo>
                        <a:pt x="4855" y="4856"/>
                      </a:lnTo>
                      <a:lnTo>
                        <a:pt x="4855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1891" name="Shape 447">
                  <a:extLst>
                    <a:ext uri="{FF2B5EF4-FFF2-40B4-BE49-F238E27FC236}">
                      <a16:creationId xmlns:a16="http://schemas.microsoft.com/office/drawing/2014/main" id="{101FCEBC-3C1B-8F49-90FB-1298C01BC01A}"/>
                    </a:ext>
                  </a:extLst>
                </p:cNvPr>
                <p:cNvSpPr/>
                <p:nvPr/>
              </p:nvSpPr>
              <p:spPr>
                <a:xfrm>
                  <a:off x="1588750" y="2044250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0"/>
                      </a:moveTo>
                      <a:lnTo>
                        <a:pt x="0" y="4855"/>
                      </a:lnTo>
                      <a:lnTo>
                        <a:pt x="4855" y="4855"/>
                      </a:lnTo>
                      <a:lnTo>
                        <a:pt x="4855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1892" name="Shape 448">
                  <a:extLst>
                    <a:ext uri="{FF2B5EF4-FFF2-40B4-BE49-F238E27FC236}">
                      <a16:creationId xmlns:a16="http://schemas.microsoft.com/office/drawing/2014/main" id="{AA49D2E2-04DB-2B44-B83F-A8C6885ADF2B}"/>
                    </a:ext>
                  </a:extLst>
                </p:cNvPr>
                <p:cNvSpPr/>
                <p:nvPr/>
              </p:nvSpPr>
              <p:spPr>
                <a:xfrm>
                  <a:off x="1588750" y="2345275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0"/>
                      </a:moveTo>
                      <a:lnTo>
                        <a:pt x="0" y="4855"/>
                      </a:lnTo>
                      <a:lnTo>
                        <a:pt x="4855" y="4855"/>
                      </a:lnTo>
                      <a:lnTo>
                        <a:pt x="4855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1893" name="Shape 449">
                  <a:extLst>
                    <a:ext uri="{FF2B5EF4-FFF2-40B4-BE49-F238E27FC236}">
                      <a16:creationId xmlns:a16="http://schemas.microsoft.com/office/drawing/2014/main" id="{B459F8A9-0F74-E442-B5F0-8B766218280F}"/>
                    </a:ext>
                  </a:extLst>
                </p:cNvPr>
                <p:cNvSpPr/>
                <p:nvPr/>
              </p:nvSpPr>
              <p:spPr>
                <a:xfrm>
                  <a:off x="1588750" y="3097825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0"/>
                      </a:moveTo>
                      <a:lnTo>
                        <a:pt x="0" y="4855"/>
                      </a:lnTo>
                      <a:lnTo>
                        <a:pt x="4855" y="4855"/>
                      </a:lnTo>
                      <a:lnTo>
                        <a:pt x="4855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1894" name="Shape 450">
                  <a:extLst>
                    <a:ext uri="{FF2B5EF4-FFF2-40B4-BE49-F238E27FC236}">
                      <a16:creationId xmlns:a16="http://schemas.microsoft.com/office/drawing/2014/main" id="{3A5772A5-EEB6-1C43-BDB5-2EB493A02FD5}"/>
                    </a:ext>
                  </a:extLst>
                </p:cNvPr>
                <p:cNvSpPr/>
                <p:nvPr/>
              </p:nvSpPr>
              <p:spPr>
                <a:xfrm>
                  <a:off x="1588750" y="3549350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1"/>
                      </a:moveTo>
                      <a:lnTo>
                        <a:pt x="0" y="4856"/>
                      </a:lnTo>
                      <a:lnTo>
                        <a:pt x="4855" y="4856"/>
                      </a:lnTo>
                      <a:lnTo>
                        <a:pt x="4855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1895" name="Shape 451">
                  <a:extLst>
                    <a:ext uri="{FF2B5EF4-FFF2-40B4-BE49-F238E27FC236}">
                      <a16:creationId xmlns:a16="http://schemas.microsoft.com/office/drawing/2014/main" id="{06D5B130-094C-FD4B-B5BF-781B6C6EFF1D}"/>
                    </a:ext>
                  </a:extLst>
                </p:cNvPr>
                <p:cNvSpPr/>
                <p:nvPr/>
              </p:nvSpPr>
              <p:spPr>
                <a:xfrm>
                  <a:off x="1588750" y="5355475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1"/>
                      </a:moveTo>
                      <a:lnTo>
                        <a:pt x="0" y="4856"/>
                      </a:lnTo>
                      <a:lnTo>
                        <a:pt x="4855" y="4856"/>
                      </a:lnTo>
                      <a:lnTo>
                        <a:pt x="4855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1896" name="Shape 452">
                  <a:extLst>
                    <a:ext uri="{FF2B5EF4-FFF2-40B4-BE49-F238E27FC236}">
                      <a16:creationId xmlns:a16="http://schemas.microsoft.com/office/drawing/2014/main" id="{D8088257-03FF-7741-8D07-BE8FC8FA1834}"/>
                    </a:ext>
                  </a:extLst>
                </p:cNvPr>
                <p:cNvSpPr/>
                <p:nvPr/>
              </p:nvSpPr>
              <p:spPr>
                <a:xfrm>
                  <a:off x="1739250" y="388625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1" y="0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1897" name="Shape 453">
                  <a:extLst>
                    <a:ext uri="{FF2B5EF4-FFF2-40B4-BE49-F238E27FC236}">
                      <a16:creationId xmlns:a16="http://schemas.microsoft.com/office/drawing/2014/main" id="{97A73CE3-D26C-1047-9428-FA7BD4AC9580}"/>
                    </a:ext>
                  </a:extLst>
                </p:cNvPr>
                <p:cNvSpPr/>
                <p:nvPr/>
              </p:nvSpPr>
              <p:spPr>
                <a:xfrm>
                  <a:off x="1739250" y="689650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1" y="0"/>
                      </a:moveTo>
                      <a:lnTo>
                        <a:pt x="1" y="4855"/>
                      </a:lnTo>
                      <a:lnTo>
                        <a:pt x="4856" y="4855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1898" name="Shape 454">
                  <a:extLst>
                    <a:ext uri="{FF2B5EF4-FFF2-40B4-BE49-F238E27FC236}">
                      <a16:creationId xmlns:a16="http://schemas.microsoft.com/office/drawing/2014/main" id="{F71DA516-6A88-4D4B-A53C-E1984EA0442D}"/>
                    </a:ext>
                  </a:extLst>
                </p:cNvPr>
                <p:cNvSpPr/>
                <p:nvPr/>
              </p:nvSpPr>
              <p:spPr>
                <a:xfrm>
                  <a:off x="1739250" y="990675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1" y="0"/>
                      </a:moveTo>
                      <a:lnTo>
                        <a:pt x="1" y="4855"/>
                      </a:lnTo>
                      <a:lnTo>
                        <a:pt x="4856" y="4855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1899" name="Shape 455">
                  <a:extLst>
                    <a:ext uri="{FF2B5EF4-FFF2-40B4-BE49-F238E27FC236}">
                      <a16:creationId xmlns:a16="http://schemas.microsoft.com/office/drawing/2014/main" id="{AB6F9BD8-792E-174D-8159-C5DAB2C8137D}"/>
                    </a:ext>
                  </a:extLst>
                </p:cNvPr>
                <p:cNvSpPr/>
                <p:nvPr/>
              </p:nvSpPr>
              <p:spPr>
                <a:xfrm>
                  <a:off x="1739250" y="1592700"/>
                  <a:ext cx="121400" cy="1214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7" extrusionOk="0">
                      <a:moveTo>
                        <a:pt x="1" y="1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1900" name="Shape 456">
                  <a:extLst>
                    <a:ext uri="{FF2B5EF4-FFF2-40B4-BE49-F238E27FC236}">
                      <a16:creationId xmlns:a16="http://schemas.microsoft.com/office/drawing/2014/main" id="{7AD5E3BE-8AD1-6840-B21B-FA978D959A7D}"/>
                    </a:ext>
                  </a:extLst>
                </p:cNvPr>
                <p:cNvSpPr/>
                <p:nvPr/>
              </p:nvSpPr>
              <p:spPr>
                <a:xfrm>
                  <a:off x="1739250" y="1743225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1" y="0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1901" name="Shape 457">
                  <a:extLst>
                    <a:ext uri="{FF2B5EF4-FFF2-40B4-BE49-F238E27FC236}">
                      <a16:creationId xmlns:a16="http://schemas.microsoft.com/office/drawing/2014/main" id="{4C53837F-2D0F-9845-A355-00DBB9F79BE3}"/>
                    </a:ext>
                  </a:extLst>
                </p:cNvPr>
                <p:cNvSpPr/>
                <p:nvPr/>
              </p:nvSpPr>
              <p:spPr>
                <a:xfrm>
                  <a:off x="1739250" y="2044250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1" y="0"/>
                      </a:moveTo>
                      <a:lnTo>
                        <a:pt x="1" y="4855"/>
                      </a:lnTo>
                      <a:lnTo>
                        <a:pt x="4856" y="4855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1902" name="Shape 458">
                  <a:extLst>
                    <a:ext uri="{FF2B5EF4-FFF2-40B4-BE49-F238E27FC236}">
                      <a16:creationId xmlns:a16="http://schemas.microsoft.com/office/drawing/2014/main" id="{4D97586D-EFA8-1A45-B97E-04A80A6E1BB3}"/>
                    </a:ext>
                  </a:extLst>
                </p:cNvPr>
                <p:cNvSpPr/>
                <p:nvPr/>
              </p:nvSpPr>
              <p:spPr>
                <a:xfrm>
                  <a:off x="1739250" y="2194750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1" y="1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1903" name="Shape 459">
                  <a:extLst>
                    <a:ext uri="{FF2B5EF4-FFF2-40B4-BE49-F238E27FC236}">
                      <a16:creationId xmlns:a16="http://schemas.microsoft.com/office/drawing/2014/main" id="{1D83E8A1-B6A6-1B41-AF04-F5F31BD05B1A}"/>
                    </a:ext>
                  </a:extLst>
                </p:cNvPr>
                <p:cNvSpPr/>
                <p:nvPr/>
              </p:nvSpPr>
              <p:spPr>
                <a:xfrm>
                  <a:off x="1739250" y="2345275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1" y="0"/>
                      </a:moveTo>
                      <a:lnTo>
                        <a:pt x="1" y="4855"/>
                      </a:lnTo>
                      <a:lnTo>
                        <a:pt x="4856" y="4855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1904" name="Shape 460">
                  <a:extLst>
                    <a:ext uri="{FF2B5EF4-FFF2-40B4-BE49-F238E27FC236}">
                      <a16:creationId xmlns:a16="http://schemas.microsoft.com/office/drawing/2014/main" id="{466AAD34-4411-4045-9F46-E68D302042CA}"/>
                    </a:ext>
                  </a:extLst>
                </p:cNvPr>
                <p:cNvSpPr/>
                <p:nvPr/>
              </p:nvSpPr>
              <p:spPr>
                <a:xfrm>
                  <a:off x="1739250" y="2947300"/>
                  <a:ext cx="121400" cy="1214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7" extrusionOk="0">
                      <a:moveTo>
                        <a:pt x="1" y="1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1905" name="Shape 461">
                  <a:extLst>
                    <a:ext uri="{FF2B5EF4-FFF2-40B4-BE49-F238E27FC236}">
                      <a16:creationId xmlns:a16="http://schemas.microsoft.com/office/drawing/2014/main" id="{042476DF-3F67-164C-8C44-74552433B9AE}"/>
                    </a:ext>
                  </a:extLst>
                </p:cNvPr>
                <p:cNvSpPr/>
                <p:nvPr/>
              </p:nvSpPr>
              <p:spPr>
                <a:xfrm>
                  <a:off x="1739250" y="3097825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1" y="0"/>
                      </a:moveTo>
                      <a:lnTo>
                        <a:pt x="1" y="4855"/>
                      </a:lnTo>
                      <a:lnTo>
                        <a:pt x="4856" y="4855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1906" name="Shape 462">
                  <a:extLst>
                    <a:ext uri="{FF2B5EF4-FFF2-40B4-BE49-F238E27FC236}">
                      <a16:creationId xmlns:a16="http://schemas.microsoft.com/office/drawing/2014/main" id="{354D8CAE-FBD0-774A-AA5E-6839828380D5}"/>
                    </a:ext>
                  </a:extLst>
                </p:cNvPr>
                <p:cNvSpPr/>
                <p:nvPr/>
              </p:nvSpPr>
              <p:spPr>
                <a:xfrm>
                  <a:off x="1739250" y="3248325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1" y="1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1907" name="Shape 463">
                  <a:extLst>
                    <a:ext uri="{FF2B5EF4-FFF2-40B4-BE49-F238E27FC236}">
                      <a16:creationId xmlns:a16="http://schemas.microsoft.com/office/drawing/2014/main" id="{B56A94B1-324A-D24A-93F2-AED4DA234594}"/>
                    </a:ext>
                  </a:extLst>
                </p:cNvPr>
                <p:cNvSpPr/>
                <p:nvPr/>
              </p:nvSpPr>
              <p:spPr>
                <a:xfrm>
                  <a:off x="1739250" y="3850375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1" y="0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1908" name="Shape 464">
                  <a:extLst>
                    <a:ext uri="{FF2B5EF4-FFF2-40B4-BE49-F238E27FC236}">
                      <a16:creationId xmlns:a16="http://schemas.microsoft.com/office/drawing/2014/main" id="{726D0001-4CB9-284A-9472-0675799C91BF}"/>
                    </a:ext>
                  </a:extLst>
                </p:cNvPr>
                <p:cNvSpPr/>
                <p:nvPr/>
              </p:nvSpPr>
              <p:spPr>
                <a:xfrm>
                  <a:off x="1739250" y="4000875"/>
                  <a:ext cx="121400" cy="1214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7" extrusionOk="0">
                      <a:moveTo>
                        <a:pt x="1" y="1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1909" name="Shape 465">
                  <a:extLst>
                    <a:ext uri="{FF2B5EF4-FFF2-40B4-BE49-F238E27FC236}">
                      <a16:creationId xmlns:a16="http://schemas.microsoft.com/office/drawing/2014/main" id="{E0668933-39EA-5244-B212-5F553989FE5C}"/>
                    </a:ext>
                  </a:extLst>
                </p:cNvPr>
                <p:cNvSpPr/>
                <p:nvPr/>
              </p:nvSpPr>
              <p:spPr>
                <a:xfrm>
                  <a:off x="1739250" y="4452425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1" y="0"/>
                      </a:moveTo>
                      <a:lnTo>
                        <a:pt x="1" y="4855"/>
                      </a:lnTo>
                      <a:lnTo>
                        <a:pt x="4856" y="4855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1910" name="Shape 466">
                  <a:extLst>
                    <a:ext uri="{FF2B5EF4-FFF2-40B4-BE49-F238E27FC236}">
                      <a16:creationId xmlns:a16="http://schemas.microsoft.com/office/drawing/2014/main" id="{A9621F30-4C42-1942-87F1-3724039B2697}"/>
                    </a:ext>
                  </a:extLst>
                </p:cNvPr>
                <p:cNvSpPr/>
                <p:nvPr/>
              </p:nvSpPr>
              <p:spPr>
                <a:xfrm>
                  <a:off x="1739250" y="4602925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1" y="1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1911" name="Shape 467">
                  <a:extLst>
                    <a:ext uri="{FF2B5EF4-FFF2-40B4-BE49-F238E27FC236}">
                      <a16:creationId xmlns:a16="http://schemas.microsoft.com/office/drawing/2014/main" id="{7A19F56B-BDF6-924F-8E76-D08696A276A9}"/>
                    </a:ext>
                  </a:extLst>
                </p:cNvPr>
                <p:cNvSpPr/>
                <p:nvPr/>
              </p:nvSpPr>
              <p:spPr>
                <a:xfrm>
                  <a:off x="1739250" y="4753450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1" y="0"/>
                      </a:moveTo>
                      <a:lnTo>
                        <a:pt x="1" y="4855"/>
                      </a:lnTo>
                      <a:lnTo>
                        <a:pt x="4856" y="4855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1912" name="Shape 468">
                  <a:extLst>
                    <a:ext uri="{FF2B5EF4-FFF2-40B4-BE49-F238E27FC236}">
                      <a16:creationId xmlns:a16="http://schemas.microsoft.com/office/drawing/2014/main" id="{3A3CBAF8-184D-2641-ABB2-2CD4D1EB61BC}"/>
                    </a:ext>
                  </a:extLst>
                </p:cNvPr>
                <p:cNvSpPr/>
                <p:nvPr/>
              </p:nvSpPr>
              <p:spPr>
                <a:xfrm>
                  <a:off x="1739250" y="5054450"/>
                  <a:ext cx="121400" cy="1214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7" extrusionOk="0">
                      <a:moveTo>
                        <a:pt x="1" y="1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1913" name="Shape 469">
                  <a:extLst>
                    <a:ext uri="{FF2B5EF4-FFF2-40B4-BE49-F238E27FC236}">
                      <a16:creationId xmlns:a16="http://schemas.microsoft.com/office/drawing/2014/main" id="{2E8D4E66-C406-264A-B8BD-C9EE92B49968}"/>
                    </a:ext>
                  </a:extLst>
                </p:cNvPr>
                <p:cNvSpPr/>
                <p:nvPr/>
              </p:nvSpPr>
              <p:spPr>
                <a:xfrm>
                  <a:off x="1889750" y="539125"/>
                  <a:ext cx="121425" cy="1214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7" h="4857" extrusionOk="0">
                      <a:moveTo>
                        <a:pt x="1" y="1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1914" name="Shape 470">
                  <a:extLst>
                    <a:ext uri="{FF2B5EF4-FFF2-40B4-BE49-F238E27FC236}">
                      <a16:creationId xmlns:a16="http://schemas.microsoft.com/office/drawing/2014/main" id="{EC301B58-07AD-6041-9320-3DF14C14CD10}"/>
                    </a:ext>
                  </a:extLst>
                </p:cNvPr>
                <p:cNvSpPr/>
                <p:nvPr/>
              </p:nvSpPr>
              <p:spPr>
                <a:xfrm>
                  <a:off x="1889750" y="689650"/>
                  <a:ext cx="121425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7" h="4856" extrusionOk="0">
                      <a:moveTo>
                        <a:pt x="1" y="0"/>
                      </a:moveTo>
                      <a:lnTo>
                        <a:pt x="1" y="4855"/>
                      </a:lnTo>
                      <a:lnTo>
                        <a:pt x="4856" y="4855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1915" name="Shape 471">
                  <a:extLst>
                    <a:ext uri="{FF2B5EF4-FFF2-40B4-BE49-F238E27FC236}">
                      <a16:creationId xmlns:a16="http://schemas.microsoft.com/office/drawing/2014/main" id="{8511BC94-AA3B-7541-B7A8-64B2429A8362}"/>
                    </a:ext>
                  </a:extLst>
                </p:cNvPr>
                <p:cNvSpPr/>
                <p:nvPr/>
              </p:nvSpPr>
              <p:spPr>
                <a:xfrm>
                  <a:off x="1889750" y="990675"/>
                  <a:ext cx="121425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7" h="4856" extrusionOk="0">
                      <a:moveTo>
                        <a:pt x="1" y="0"/>
                      </a:moveTo>
                      <a:lnTo>
                        <a:pt x="1" y="4855"/>
                      </a:lnTo>
                      <a:lnTo>
                        <a:pt x="4856" y="4855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1916" name="Shape 472">
                  <a:extLst>
                    <a:ext uri="{FF2B5EF4-FFF2-40B4-BE49-F238E27FC236}">
                      <a16:creationId xmlns:a16="http://schemas.microsoft.com/office/drawing/2014/main" id="{62245E27-C38C-F442-A953-BFEBF60A7D0A}"/>
                    </a:ext>
                  </a:extLst>
                </p:cNvPr>
                <p:cNvSpPr/>
                <p:nvPr/>
              </p:nvSpPr>
              <p:spPr>
                <a:xfrm>
                  <a:off x="1889750" y="1141175"/>
                  <a:ext cx="121425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7" h="4856" extrusionOk="0">
                      <a:moveTo>
                        <a:pt x="1" y="1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1917" name="Shape 473">
                  <a:extLst>
                    <a:ext uri="{FF2B5EF4-FFF2-40B4-BE49-F238E27FC236}">
                      <a16:creationId xmlns:a16="http://schemas.microsoft.com/office/drawing/2014/main" id="{21F895FF-297D-D74D-8B8C-2ACA6C6FFAA9}"/>
                    </a:ext>
                  </a:extLst>
                </p:cNvPr>
                <p:cNvSpPr/>
                <p:nvPr/>
              </p:nvSpPr>
              <p:spPr>
                <a:xfrm>
                  <a:off x="1889750" y="1291700"/>
                  <a:ext cx="121425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7" h="4856" extrusionOk="0">
                      <a:moveTo>
                        <a:pt x="1" y="0"/>
                      </a:moveTo>
                      <a:lnTo>
                        <a:pt x="1" y="4855"/>
                      </a:lnTo>
                      <a:lnTo>
                        <a:pt x="4856" y="4855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1918" name="Shape 474">
                  <a:extLst>
                    <a:ext uri="{FF2B5EF4-FFF2-40B4-BE49-F238E27FC236}">
                      <a16:creationId xmlns:a16="http://schemas.microsoft.com/office/drawing/2014/main" id="{3FCC8B2C-096F-7346-A04C-D96232CB684E}"/>
                    </a:ext>
                  </a:extLst>
                </p:cNvPr>
                <p:cNvSpPr/>
                <p:nvPr/>
              </p:nvSpPr>
              <p:spPr>
                <a:xfrm>
                  <a:off x="1889750" y="1592700"/>
                  <a:ext cx="121425" cy="1214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7" h="4857" extrusionOk="0">
                      <a:moveTo>
                        <a:pt x="1" y="1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1919" name="Shape 475">
                  <a:extLst>
                    <a:ext uri="{FF2B5EF4-FFF2-40B4-BE49-F238E27FC236}">
                      <a16:creationId xmlns:a16="http://schemas.microsoft.com/office/drawing/2014/main" id="{A24C40AE-DFF2-174B-8A5C-99E891E100E1}"/>
                    </a:ext>
                  </a:extLst>
                </p:cNvPr>
                <p:cNvSpPr/>
                <p:nvPr/>
              </p:nvSpPr>
              <p:spPr>
                <a:xfrm>
                  <a:off x="1889750" y="3248325"/>
                  <a:ext cx="121425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7" h="4856" extrusionOk="0">
                      <a:moveTo>
                        <a:pt x="1" y="1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1920" name="Shape 476">
                  <a:extLst>
                    <a:ext uri="{FF2B5EF4-FFF2-40B4-BE49-F238E27FC236}">
                      <a16:creationId xmlns:a16="http://schemas.microsoft.com/office/drawing/2014/main" id="{BCBEB17B-4E66-E542-AB43-6CDF857CAD4F}"/>
                    </a:ext>
                  </a:extLst>
                </p:cNvPr>
                <p:cNvSpPr/>
                <p:nvPr/>
              </p:nvSpPr>
              <p:spPr>
                <a:xfrm>
                  <a:off x="1889750" y="3549350"/>
                  <a:ext cx="121425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7" h="4856" extrusionOk="0">
                      <a:moveTo>
                        <a:pt x="1" y="1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1921" name="Shape 477">
                  <a:extLst>
                    <a:ext uri="{FF2B5EF4-FFF2-40B4-BE49-F238E27FC236}">
                      <a16:creationId xmlns:a16="http://schemas.microsoft.com/office/drawing/2014/main" id="{059024F2-8F5C-E444-B937-9219AE55CA8C}"/>
                    </a:ext>
                  </a:extLst>
                </p:cNvPr>
                <p:cNvSpPr/>
                <p:nvPr/>
              </p:nvSpPr>
              <p:spPr>
                <a:xfrm>
                  <a:off x="1889750" y="3699875"/>
                  <a:ext cx="121425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7" h="4856" extrusionOk="0">
                      <a:moveTo>
                        <a:pt x="1" y="0"/>
                      </a:moveTo>
                      <a:lnTo>
                        <a:pt x="1" y="4855"/>
                      </a:lnTo>
                      <a:lnTo>
                        <a:pt x="4856" y="4855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1922" name="Shape 478">
                  <a:extLst>
                    <a:ext uri="{FF2B5EF4-FFF2-40B4-BE49-F238E27FC236}">
                      <a16:creationId xmlns:a16="http://schemas.microsoft.com/office/drawing/2014/main" id="{4BDF2C4A-9A3B-AE40-9858-5C16C703CA87}"/>
                    </a:ext>
                  </a:extLst>
                </p:cNvPr>
                <p:cNvSpPr/>
                <p:nvPr/>
              </p:nvSpPr>
              <p:spPr>
                <a:xfrm>
                  <a:off x="1889750" y="5054450"/>
                  <a:ext cx="121425" cy="1214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7" h="4857" extrusionOk="0">
                      <a:moveTo>
                        <a:pt x="1" y="1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1923" name="Shape 479">
                  <a:extLst>
                    <a:ext uri="{FF2B5EF4-FFF2-40B4-BE49-F238E27FC236}">
                      <a16:creationId xmlns:a16="http://schemas.microsoft.com/office/drawing/2014/main" id="{5E485ADC-6B70-DB45-A6EF-C7985E06A764}"/>
                    </a:ext>
                  </a:extLst>
                </p:cNvPr>
                <p:cNvSpPr/>
                <p:nvPr/>
              </p:nvSpPr>
              <p:spPr>
                <a:xfrm>
                  <a:off x="1889750" y="5355475"/>
                  <a:ext cx="121425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7" h="4856" extrusionOk="0">
                      <a:moveTo>
                        <a:pt x="1" y="1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1924" name="Shape 480">
                  <a:extLst>
                    <a:ext uri="{FF2B5EF4-FFF2-40B4-BE49-F238E27FC236}">
                      <a16:creationId xmlns:a16="http://schemas.microsoft.com/office/drawing/2014/main" id="{441E6C96-6E54-ED4A-A2D4-593CD28C5148}"/>
                    </a:ext>
                  </a:extLst>
                </p:cNvPr>
                <p:cNvSpPr/>
                <p:nvPr/>
              </p:nvSpPr>
              <p:spPr>
                <a:xfrm>
                  <a:off x="2040275" y="238125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0"/>
                      </a:moveTo>
                      <a:lnTo>
                        <a:pt x="0" y="4855"/>
                      </a:lnTo>
                      <a:lnTo>
                        <a:pt x="4856" y="4855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1925" name="Shape 481">
                  <a:extLst>
                    <a:ext uri="{FF2B5EF4-FFF2-40B4-BE49-F238E27FC236}">
                      <a16:creationId xmlns:a16="http://schemas.microsoft.com/office/drawing/2014/main" id="{43539BEF-0F83-7747-84C9-6344D525376E}"/>
                    </a:ext>
                  </a:extLst>
                </p:cNvPr>
                <p:cNvSpPr/>
                <p:nvPr/>
              </p:nvSpPr>
              <p:spPr>
                <a:xfrm>
                  <a:off x="2040275" y="539125"/>
                  <a:ext cx="121400" cy="1214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7" extrusionOk="0">
                      <a:moveTo>
                        <a:pt x="0" y="1"/>
                      </a:moveTo>
                      <a:lnTo>
                        <a:pt x="0" y="4856"/>
                      </a:lnTo>
                      <a:lnTo>
                        <a:pt x="4856" y="4856"/>
                      </a:lnTo>
                      <a:lnTo>
                        <a:pt x="4856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1926" name="Shape 482">
                  <a:extLst>
                    <a:ext uri="{FF2B5EF4-FFF2-40B4-BE49-F238E27FC236}">
                      <a16:creationId xmlns:a16="http://schemas.microsoft.com/office/drawing/2014/main" id="{3683A5A5-99AC-C94C-87C3-9025F3F73C78}"/>
                    </a:ext>
                  </a:extLst>
                </p:cNvPr>
                <p:cNvSpPr/>
                <p:nvPr/>
              </p:nvSpPr>
              <p:spPr>
                <a:xfrm>
                  <a:off x="2040275" y="840150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1"/>
                      </a:moveTo>
                      <a:lnTo>
                        <a:pt x="0" y="4856"/>
                      </a:lnTo>
                      <a:lnTo>
                        <a:pt x="4856" y="4856"/>
                      </a:lnTo>
                      <a:lnTo>
                        <a:pt x="4856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1927" name="Shape 483">
                  <a:extLst>
                    <a:ext uri="{FF2B5EF4-FFF2-40B4-BE49-F238E27FC236}">
                      <a16:creationId xmlns:a16="http://schemas.microsoft.com/office/drawing/2014/main" id="{E4379040-E2E0-EB4F-A2A8-B27F8C4B4D02}"/>
                    </a:ext>
                  </a:extLst>
                </p:cNvPr>
                <p:cNvSpPr/>
                <p:nvPr/>
              </p:nvSpPr>
              <p:spPr>
                <a:xfrm>
                  <a:off x="2040275" y="990675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0"/>
                      </a:moveTo>
                      <a:lnTo>
                        <a:pt x="0" y="4855"/>
                      </a:lnTo>
                      <a:lnTo>
                        <a:pt x="4856" y="4855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1928" name="Shape 484">
                  <a:extLst>
                    <a:ext uri="{FF2B5EF4-FFF2-40B4-BE49-F238E27FC236}">
                      <a16:creationId xmlns:a16="http://schemas.microsoft.com/office/drawing/2014/main" id="{B439F365-960B-B146-9DA7-D1DA9633AEF4}"/>
                    </a:ext>
                  </a:extLst>
                </p:cNvPr>
                <p:cNvSpPr/>
                <p:nvPr/>
              </p:nvSpPr>
              <p:spPr>
                <a:xfrm>
                  <a:off x="2040275" y="1592700"/>
                  <a:ext cx="121400" cy="1214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7" extrusionOk="0">
                      <a:moveTo>
                        <a:pt x="0" y="1"/>
                      </a:moveTo>
                      <a:lnTo>
                        <a:pt x="0" y="4856"/>
                      </a:lnTo>
                      <a:lnTo>
                        <a:pt x="4856" y="4856"/>
                      </a:lnTo>
                      <a:lnTo>
                        <a:pt x="4856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1929" name="Shape 485">
                  <a:extLst>
                    <a:ext uri="{FF2B5EF4-FFF2-40B4-BE49-F238E27FC236}">
                      <a16:creationId xmlns:a16="http://schemas.microsoft.com/office/drawing/2014/main" id="{CFBB9742-55FD-4342-A38E-EA13F7568B9D}"/>
                    </a:ext>
                  </a:extLst>
                </p:cNvPr>
                <p:cNvSpPr/>
                <p:nvPr/>
              </p:nvSpPr>
              <p:spPr>
                <a:xfrm>
                  <a:off x="2040275" y="2194750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1"/>
                      </a:moveTo>
                      <a:lnTo>
                        <a:pt x="0" y="4856"/>
                      </a:lnTo>
                      <a:lnTo>
                        <a:pt x="4856" y="4856"/>
                      </a:lnTo>
                      <a:lnTo>
                        <a:pt x="4856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1930" name="Shape 486">
                  <a:extLst>
                    <a:ext uri="{FF2B5EF4-FFF2-40B4-BE49-F238E27FC236}">
                      <a16:creationId xmlns:a16="http://schemas.microsoft.com/office/drawing/2014/main" id="{0A9ECB9E-367C-3845-8D30-15FE2163607A}"/>
                    </a:ext>
                  </a:extLst>
                </p:cNvPr>
                <p:cNvSpPr/>
                <p:nvPr/>
              </p:nvSpPr>
              <p:spPr>
                <a:xfrm>
                  <a:off x="2040275" y="2345275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0"/>
                      </a:moveTo>
                      <a:lnTo>
                        <a:pt x="0" y="4855"/>
                      </a:lnTo>
                      <a:lnTo>
                        <a:pt x="4856" y="4855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1931" name="Shape 487">
                  <a:extLst>
                    <a:ext uri="{FF2B5EF4-FFF2-40B4-BE49-F238E27FC236}">
                      <a16:creationId xmlns:a16="http://schemas.microsoft.com/office/drawing/2014/main" id="{15873C40-083D-AB48-BEE7-5C799AAC6393}"/>
                    </a:ext>
                  </a:extLst>
                </p:cNvPr>
                <p:cNvSpPr/>
                <p:nvPr/>
              </p:nvSpPr>
              <p:spPr>
                <a:xfrm>
                  <a:off x="2040275" y="2495775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1"/>
                      </a:moveTo>
                      <a:lnTo>
                        <a:pt x="0" y="4856"/>
                      </a:lnTo>
                      <a:lnTo>
                        <a:pt x="4856" y="4856"/>
                      </a:lnTo>
                      <a:lnTo>
                        <a:pt x="4856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1932" name="Shape 488">
                  <a:extLst>
                    <a:ext uri="{FF2B5EF4-FFF2-40B4-BE49-F238E27FC236}">
                      <a16:creationId xmlns:a16="http://schemas.microsoft.com/office/drawing/2014/main" id="{55F698F0-A0C9-784F-B38E-26195DB07C32}"/>
                    </a:ext>
                  </a:extLst>
                </p:cNvPr>
                <p:cNvSpPr/>
                <p:nvPr/>
              </p:nvSpPr>
              <p:spPr>
                <a:xfrm>
                  <a:off x="2040275" y="3398850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0"/>
                      </a:moveTo>
                      <a:lnTo>
                        <a:pt x="0" y="4855"/>
                      </a:lnTo>
                      <a:lnTo>
                        <a:pt x="4856" y="4855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1933" name="Shape 489">
                  <a:extLst>
                    <a:ext uri="{FF2B5EF4-FFF2-40B4-BE49-F238E27FC236}">
                      <a16:creationId xmlns:a16="http://schemas.microsoft.com/office/drawing/2014/main" id="{7748FF5A-EC5F-524E-8468-DD2E65F27C0A}"/>
                    </a:ext>
                  </a:extLst>
                </p:cNvPr>
                <p:cNvSpPr/>
                <p:nvPr/>
              </p:nvSpPr>
              <p:spPr>
                <a:xfrm>
                  <a:off x="2040275" y="4151400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0"/>
                      </a:moveTo>
                      <a:lnTo>
                        <a:pt x="0" y="4856"/>
                      </a:lnTo>
                      <a:lnTo>
                        <a:pt x="4856" y="4856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1934" name="Shape 490">
                  <a:extLst>
                    <a:ext uri="{FF2B5EF4-FFF2-40B4-BE49-F238E27FC236}">
                      <a16:creationId xmlns:a16="http://schemas.microsoft.com/office/drawing/2014/main" id="{60AC2BAC-45C8-E546-8BF0-CE248264D7CD}"/>
                    </a:ext>
                  </a:extLst>
                </p:cNvPr>
                <p:cNvSpPr/>
                <p:nvPr/>
              </p:nvSpPr>
              <p:spPr>
                <a:xfrm>
                  <a:off x="2040275" y="4602925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1"/>
                      </a:moveTo>
                      <a:lnTo>
                        <a:pt x="0" y="4856"/>
                      </a:lnTo>
                      <a:lnTo>
                        <a:pt x="4856" y="4856"/>
                      </a:lnTo>
                      <a:lnTo>
                        <a:pt x="4856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1935" name="Shape 491">
                  <a:extLst>
                    <a:ext uri="{FF2B5EF4-FFF2-40B4-BE49-F238E27FC236}">
                      <a16:creationId xmlns:a16="http://schemas.microsoft.com/office/drawing/2014/main" id="{66763020-05EF-9247-B1E3-B379E06A8EA8}"/>
                    </a:ext>
                  </a:extLst>
                </p:cNvPr>
                <p:cNvSpPr/>
                <p:nvPr/>
              </p:nvSpPr>
              <p:spPr>
                <a:xfrm>
                  <a:off x="2040275" y="4753450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0"/>
                      </a:moveTo>
                      <a:lnTo>
                        <a:pt x="0" y="4855"/>
                      </a:lnTo>
                      <a:lnTo>
                        <a:pt x="4856" y="4855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1936" name="Shape 492">
                  <a:extLst>
                    <a:ext uri="{FF2B5EF4-FFF2-40B4-BE49-F238E27FC236}">
                      <a16:creationId xmlns:a16="http://schemas.microsoft.com/office/drawing/2014/main" id="{D655C654-ACDB-D840-AA9F-484322F526AF}"/>
                    </a:ext>
                  </a:extLst>
                </p:cNvPr>
                <p:cNvSpPr/>
                <p:nvPr/>
              </p:nvSpPr>
              <p:spPr>
                <a:xfrm>
                  <a:off x="2040275" y="5355475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1"/>
                      </a:moveTo>
                      <a:lnTo>
                        <a:pt x="0" y="4856"/>
                      </a:lnTo>
                      <a:lnTo>
                        <a:pt x="4856" y="4856"/>
                      </a:lnTo>
                      <a:lnTo>
                        <a:pt x="4856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1937" name="Shape 493">
                  <a:extLst>
                    <a:ext uri="{FF2B5EF4-FFF2-40B4-BE49-F238E27FC236}">
                      <a16:creationId xmlns:a16="http://schemas.microsoft.com/office/drawing/2014/main" id="{3DE16938-91FF-0546-821E-B78B994D2F73}"/>
                    </a:ext>
                  </a:extLst>
                </p:cNvPr>
                <p:cNvSpPr/>
                <p:nvPr/>
              </p:nvSpPr>
              <p:spPr>
                <a:xfrm>
                  <a:off x="2190775" y="388625"/>
                  <a:ext cx="121425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7" h="4856" extrusionOk="0">
                      <a:moveTo>
                        <a:pt x="1" y="0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1938" name="Shape 494">
                  <a:extLst>
                    <a:ext uri="{FF2B5EF4-FFF2-40B4-BE49-F238E27FC236}">
                      <a16:creationId xmlns:a16="http://schemas.microsoft.com/office/drawing/2014/main" id="{BF39EF21-DE9E-7040-A6D8-F52F0EB52D53}"/>
                    </a:ext>
                  </a:extLst>
                </p:cNvPr>
                <p:cNvSpPr/>
                <p:nvPr/>
              </p:nvSpPr>
              <p:spPr>
                <a:xfrm>
                  <a:off x="2190775" y="539125"/>
                  <a:ext cx="121425" cy="1214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7" h="4857" extrusionOk="0">
                      <a:moveTo>
                        <a:pt x="1" y="1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1939" name="Shape 495">
                  <a:extLst>
                    <a:ext uri="{FF2B5EF4-FFF2-40B4-BE49-F238E27FC236}">
                      <a16:creationId xmlns:a16="http://schemas.microsoft.com/office/drawing/2014/main" id="{CE9170BF-11A9-FE40-A0A2-616026A54D93}"/>
                    </a:ext>
                  </a:extLst>
                </p:cNvPr>
                <p:cNvSpPr/>
                <p:nvPr/>
              </p:nvSpPr>
              <p:spPr>
                <a:xfrm>
                  <a:off x="2190775" y="990675"/>
                  <a:ext cx="121425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7" h="4856" extrusionOk="0">
                      <a:moveTo>
                        <a:pt x="1" y="0"/>
                      </a:moveTo>
                      <a:lnTo>
                        <a:pt x="1" y="4855"/>
                      </a:lnTo>
                      <a:lnTo>
                        <a:pt x="4856" y="4855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1940" name="Shape 496">
                  <a:extLst>
                    <a:ext uri="{FF2B5EF4-FFF2-40B4-BE49-F238E27FC236}">
                      <a16:creationId xmlns:a16="http://schemas.microsoft.com/office/drawing/2014/main" id="{4168D599-F2B9-154C-872D-F564CAB3250C}"/>
                    </a:ext>
                  </a:extLst>
                </p:cNvPr>
                <p:cNvSpPr/>
                <p:nvPr/>
              </p:nvSpPr>
              <p:spPr>
                <a:xfrm>
                  <a:off x="2190775" y="1442200"/>
                  <a:ext cx="121425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7" h="4856" extrusionOk="0">
                      <a:moveTo>
                        <a:pt x="1" y="0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1941" name="Shape 497">
                  <a:extLst>
                    <a:ext uri="{FF2B5EF4-FFF2-40B4-BE49-F238E27FC236}">
                      <a16:creationId xmlns:a16="http://schemas.microsoft.com/office/drawing/2014/main" id="{FDCB5FF7-C0CB-A54F-830D-03ECAF7A285F}"/>
                    </a:ext>
                  </a:extLst>
                </p:cNvPr>
                <p:cNvSpPr/>
                <p:nvPr/>
              </p:nvSpPr>
              <p:spPr>
                <a:xfrm>
                  <a:off x="2190775" y="2646275"/>
                  <a:ext cx="121425" cy="1214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7" h="4857" extrusionOk="0">
                      <a:moveTo>
                        <a:pt x="1" y="1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1942" name="Shape 498">
                  <a:extLst>
                    <a:ext uri="{FF2B5EF4-FFF2-40B4-BE49-F238E27FC236}">
                      <a16:creationId xmlns:a16="http://schemas.microsoft.com/office/drawing/2014/main" id="{A16579E8-5832-8A40-99A7-3A97B08FB86C}"/>
                    </a:ext>
                  </a:extLst>
                </p:cNvPr>
                <p:cNvSpPr/>
                <p:nvPr/>
              </p:nvSpPr>
              <p:spPr>
                <a:xfrm>
                  <a:off x="2190775" y="2947300"/>
                  <a:ext cx="121425" cy="1214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7" h="4857" extrusionOk="0">
                      <a:moveTo>
                        <a:pt x="1" y="1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1943" name="Shape 499">
                  <a:extLst>
                    <a:ext uri="{FF2B5EF4-FFF2-40B4-BE49-F238E27FC236}">
                      <a16:creationId xmlns:a16="http://schemas.microsoft.com/office/drawing/2014/main" id="{AAC71388-C373-CA41-A238-74327D4B9563}"/>
                    </a:ext>
                  </a:extLst>
                </p:cNvPr>
                <p:cNvSpPr/>
                <p:nvPr/>
              </p:nvSpPr>
              <p:spPr>
                <a:xfrm>
                  <a:off x="2190775" y="3850375"/>
                  <a:ext cx="121425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7" h="4856" extrusionOk="0">
                      <a:moveTo>
                        <a:pt x="1" y="0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1944" name="Shape 500">
                  <a:extLst>
                    <a:ext uri="{FF2B5EF4-FFF2-40B4-BE49-F238E27FC236}">
                      <a16:creationId xmlns:a16="http://schemas.microsoft.com/office/drawing/2014/main" id="{709C7304-E708-2A41-A81C-4BFC0010A3F7}"/>
                    </a:ext>
                  </a:extLst>
                </p:cNvPr>
                <p:cNvSpPr/>
                <p:nvPr/>
              </p:nvSpPr>
              <p:spPr>
                <a:xfrm>
                  <a:off x="2190775" y="4301900"/>
                  <a:ext cx="121425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7" h="4856" extrusionOk="0">
                      <a:moveTo>
                        <a:pt x="1" y="1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1945" name="Shape 501">
                  <a:extLst>
                    <a:ext uri="{FF2B5EF4-FFF2-40B4-BE49-F238E27FC236}">
                      <a16:creationId xmlns:a16="http://schemas.microsoft.com/office/drawing/2014/main" id="{0566814C-CA7B-3B42-8BAD-79D0CDC1F49D}"/>
                    </a:ext>
                  </a:extLst>
                </p:cNvPr>
                <p:cNvSpPr/>
                <p:nvPr/>
              </p:nvSpPr>
              <p:spPr>
                <a:xfrm>
                  <a:off x="2190775" y="4903950"/>
                  <a:ext cx="121425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7" h="4856" extrusionOk="0">
                      <a:moveTo>
                        <a:pt x="1" y="1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1946" name="Shape 502">
                  <a:extLst>
                    <a:ext uri="{FF2B5EF4-FFF2-40B4-BE49-F238E27FC236}">
                      <a16:creationId xmlns:a16="http://schemas.microsoft.com/office/drawing/2014/main" id="{BD2A4E1F-C3AE-6F49-BC84-87008E14464B}"/>
                    </a:ext>
                  </a:extLst>
                </p:cNvPr>
                <p:cNvSpPr/>
                <p:nvPr/>
              </p:nvSpPr>
              <p:spPr>
                <a:xfrm>
                  <a:off x="2341300" y="238125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0"/>
                      </a:moveTo>
                      <a:lnTo>
                        <a:pt x="0" y="4855"/>
                      </a:lnTo>
                      <a:lnTo>
                        <a:pt x="4855" y="4855"/>
                      </a:lnTo>
                      <a:lnTo>
                        <a:pt x="4855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1947" name="Shape 503">
                  <a:extLst>
                    <a:ext uri="{FF2B5EF4-FFF2-40B4-BE49-F238E27FC236}">
                      <a16:creationId xmlns:a16="http://schemas.microsoft.com/office/drawing/2014/main" id="{7310C53E-DBD8-2A45-9C23-5DB52C7D30C1}"/>
                    </a:ext>
                  </a:extLst>
                </p:cNvPr>
                <p:cNvSpPr/>
                <p:nvPr/>
              </p:nvSpPr>
              <p:spPr>
                <a:xfrm>
                  <a:off x="2341300" y="388625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0"/>
                      </a:moveTo>
                      <a:lnTo>
                        <a:pt x="0" y="4856"/>
                      </a:lnTo>
                      <a:lnTo>
                        <a:pt x="4855" y="4856"/>
                      </a:lnTo>
                      <a:lnTo>
                        <a:pt x="4855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1948" name="Shape 504">
                  <a:extLst>
                    <a:ext uri="{FF2B5EF4-FFF2-40B4-BE49-F238E27FC236}">
                      <a16:creationId xmlns:a16="http://schemas.microsoft.com/office/drawing/2014/main" id="{B66B0754-8B2D-6E4B-9883-838E901B26A2}"/>
                    </a:ext>
                  </a:extLst>
                </p:cNvPr>
                <p:cNvSpPr/>
                <p:nvPr/>
              </p:nvSpPr>
              <p:spPr>
                <a:xfrm>
                  <a:off x="2341300" y="840150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1"/>
                      </a:moveTo>
                      <a:lnTo>
                        <a:pt x="0" y="4856"/>
                      </a:lnTo>
                      <a:lnTo>
                        <a:pt x="4855" y="4856"/>
                      </a:lnTo>
                      <a:lnTo>
                        <a:pt x="4855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1949" name="Shape 505">
                  <a:extLst>
                    <a:ext uri="{FF2B5EF4-FFF2-40B4-BE49-F238E27FC236}">
                      <a16:creationId xmlns:a16="http://schemas.microsoft.com/office/drawing/2014/main" id="{5E18DC76-6A49-674A-9DF6-17DB0D3BD84C}"/>
                    </a:ext>
                  </a:extLst>
                </p:cNvPr>
                <p:cNvSpPr/>
                <p:nvPr/>
              </p:nvSpPr>
              <p:spPr>
                <a:xfrm>
                  <a:off x="2341300" y="1141175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1"/>
                      </a:moveTo>
                      <a:lnTo>
                        <a:pt x="0" y="4856"/>
                      </a:lnTo>
                      <a:lnTo>
                        <a:pt x="4855" y="4856"/>
                      </a:lnTo>
                      <a:lnTo>
                        <a:pt x="4855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1950" name="Shape 506">
                  <a:extLst>
                    <a:ext uri="{FF2B5EF4-FFF2-40B4-BE49-F238E27FC236}">
                      <a16:creationId xmlns:a16="http://schemas.microsoft.com/office/drawing/2014/main" id="{3A9C9F8D-8B8C-0D43-9F5F-FB0AB8290967}"/>
                    </a:ext>
                  </a:extLst>
                </p:cNvPr>
                <p:cNvSpPr/>
                <p:nvPr/>
              </p:nvSpPr>
              <p:spPr>
                <a:xfrm>
                  <a:off x="2341300" y="1893725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1"/>
                      </a:moveTo>
                      <a:lnTo>
                        <a:pt x="0" y="4856"/>
                      </a:lnTo>
                      <a:lnTo>
                        <a:pt x="4855" y="4856"/>
                      </a:lnTo>
                      <a:lnTo>
                        <a:pt x="4855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1951" name="Shape 507">
                  <a:extLst>
                    <a:ext uri="{FF2B5EF4-FFF2-40B4-BE49-F238E27FC236}">
                      <a16:creationId xmlns:a16="http://schemas.microsoft.com/office/drawing/2014/main" id="{538D85BB-4283-8E4C-A9B3-1A415B7588BD}"/>
                    </a:ext>
                  </a:extLst>
                </p:cNvPr>
                <p:cNvSpPr/>
                <p:nvPr/>
              </p:nvSpPr>
              <p:spPr>
                <a:xfrm>
                  <a:off x="2341300" y="2044250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0"/>
                      </a:moveTo>
                      <a:lnTo>
                        <a:pt x="0" y="4855"/>
                      </a:lnTo>
                      <a:lnTo>
                        <a:pt x="4855" y="4855"/>
                      </a:lnTo>
                      <a:lnTo>
                        <a:pt x="4855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1952" name="Shape 508">
                  <a:extLst>
                    <a:ext uri="{FF2B5EF4-FFF2-40B4-BE49-F238E27FC236}">
                      <a16:creationId xmlns:a16="http://schemas.microsoft.com/office/drawing/2014/main" id="{5E2D00FD-2BD1-9C4A-9D2F-5020E89BA97C}"/>
                    </a:ext>
                  </a:extLst>
                </p:cNvPr>
                <p:cNvSpPr/>
                <p:nvPr/>
              </p:nvSpPr>
              <p:spPr>
                <a:xfrm>
                  <a:off x="2341300" y="3699875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0"/>
                      </a:moveTo>
                      <a:lnTo>
                        <a:pt x="0" y="4855"/>
                      </a:lnTo>
                      <a:lnTo>
                        <a:pt x="4855" y="4855"/>
                      </a:lnTo>
                      <a:lnTo>
                        <a:pt x="4855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1953" name="Shape 509">
                  <a:extLst>
                    <a:ext uri="{FF2B5EF4-FFF2-40B4-BE49-F238E27FC236}">
                      <a16:creationId xmlns:a16="http://schemas.microsoft.com/office/drawing/2014/main" id="{4382EA68-4197-6B4C-A831-7F3A29446F50}"/>
                    </a:ext>
                  </a:extLst>
                </p:cNvPr>
                <p:cNvSpPr/>
                <p:nvPr/>
              </p:nvSpPr>
              <p:spPr>
                <a:xfrm>
                  <a:off x="2341300" y="4000875"/>
                  <a:ext cx="121400" cy="1214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7" extrusionOk="0">
                      <a:moveTo>
                        <a:pt x="0" y="1"/>
                      </a:moveTo>
                      <a:lnTo>
                        <a:pt x="0" y="4856"/>
                      </a:lnTo>
                      <a:lnTo>
                        <a:pt x="4855" y="4856"/>
                      </a:lnTo>
                      <a:lnTo>
                        <a:pt x="4855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1954" name="Shape 510">
                  <a:extLst>
                    <a:ext uri="{FF2B5EF4-FFF2-40B4-BE49-F238E27FC236}">
                      <a16:creationId xmlns:a16="http://schemas.microsoft.com/office/drawing/2014/main" id="{5AFEE016-191A-CF44-A2F4-703026DEDE4E}"/>
                    </a:ext>
                  </a:extLst>
                </p:cNvPr>
                <p:cNvSpPr/>
                <p:nvPr/>
              </p:nvSpPr>
              <p:spPr>
                <a:xfrm>
                  <a:off x="2491800" y="238125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1" y="0"/>
                      </a:moveTo>
                      <a:lnTo>
                        <a:pt x="1" y="4855"/>
                      </a:lnTo>
                      <a:lnTo>
                        <a:pt x="4856" y="4855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1955" name="Shape 511">
                  <a:extLst>
                    <a:ext uri="{FF2B5EF4-FFF2-40B4-BE49-F238E27FC236}">
                      <a16:creationId xmlns:a16="http://schemas.microsoft.com/office/drawing/2014/main" id="{F3D0D216-EB09-5046-A5DE-284B057A6FDB}"/>
                    </a:ext>
                  </a:extLst>
                </p:cNvPr>
                <p:cNvSpPr/>
                <p:nvPr/>
              </p:nvSpPr>
              <p:spPr>
                <a:xfrm>
                  <a:off x="2491800" y="1291700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1" y="0"/>
                      </a:moveTo>
                      <a:lnTo>
                        <a:pt x="1" y="4855"/>
                      </a:lnTo>
                      <a:lnTo>
                        <a:pt x="4856" y="4855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1956" name="Shape 512">
                  <a:extLst>
                    <a:ext uri="{FF2B5EF4-FFF2-40B4-BE49-F238E27FC236}">
                      <a16:creationId xmlns:a16="http://schemas.microsoft.com/office/drawing/2014/main" id="{3C3968F2-DC50-4B4B-92B3-159352523124}"/>
                    </a:ext>
                  </a:extLst>
                </p:cNvPr>
                <p:cNvSpPr/>
                <p:nvPr/>
              </p:nvSpPr>
              <p:spPr>
                <a:xfrm>
                  <a:off x="2491800" y="2194750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1" y="1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1957" name="Shape 513">
                  <a:extLst>
                    <a:ext uri="{FF2B5EF4-FFF2-40B4-BE49-F238E27FC236}">
                      <a16:creationId xmlns:a16="http://schemas.microsoft.com/office/drawing/2014/main" id="{B3E553EC-B78C-B94B-8099-439B55F684F2}"/>
                    </a:ext>
                  </a:extLst>
                </p:cNvPr>
                <p:cNvSpPr/>
                <p:nvPr/>
              </p:nvSpPr>
              <p:spPr>
                <a:xfrm>
                  <a:off x="2491800" y="3699875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1" y="0"/>
                      </a:moveTo>
                      <a:lnTo>
                        <a:pt x="1" y="4855"/>
                      </a:lnTo>
                      <a:lnTo>
                        <a:pt x="4856" y="4855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1958" name="Shape 514">
                  <a:extLst>
                    <a:ext uri="{FF2B5EF4-FFF2-40B4-BE49-F238E27FC236}">
                      <a16:creationId xmlns:a16="http://schemas.microsoft.com/office/drawing/2014/main" id="{055FCDE9-8DBB-0C44-B43F-F2013626EF2B}"/>
                    </a:ext>
                  </a:extLst>
                </p:cNvPr>
                <p:cNvSpPr/>
                <p:nvPr/>
              </p:nvSpPr>
              <p:spPr>
                <a:xfrm>
                  <a:off x="2491800" y="4903950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1" y="1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1959" name="Shape 515">
                  <a:extLst>
                    <a:ext uri="{FF2B5EF4-FFF2-40B4-BE49-F238E27FC236}">
                      <a16:creationId xmlns:a16="http://schemas.microsoft.com/office/drawing/2014/main" id="{D8AB0DA2-DEB0-B249-9FFA-EFD1031A3F2F}"/>
                    </a:ext>
                  </a:extLst>
                </p:cNvPr>
                <p:cNvSpPr/>
                <p:nvPr/>
              </p:nvSpPr>
              <p:spPr>
                <a:xfrm>
                  <a:off x="2642325" y="238125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0"/>
                      </a:moveTo>
                      <a:lnTo>
                        <a:pt x="0" y="4855"/>
                      </a:lnTo>
                      <a:lnTo>
                        <a:pt x="4855" y="4855"/>
                      </a:lnTo>
                      <a:lnTo>
                        <a:pt x="4855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1960" name="Shape 516">
                  <a:extLst>
                    <a:ext uri="{FF2B5EF4-FFF2-40B4-BE49-F238E27FC236}">
                      <a16:creationId xmlns:a16="http://schemas.microsoft.com/office/drawing/2014/main" id="{D9B14E64-C58B-1040-A1D9-105AE10941ED}"/>
                    </a:ext>
                  </a:extLst>
                </p:cNvPr>
                <p:cNvSpPr/>
                <p:nvPr/>
              </p:nvSpPr>
              <p:spPr>
                <a:xfrm>
                  <a:off x="2642325" y="689650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0"/>
                      </a:moveTo>
                      <a:lnTo>
                        <a:pt x="0" y="4855"/>
                      </a:lnTo>
                      <a:lnTo>
                        <a:pt x="4855" y="4855"/>
                      </a:lnTo>
                      <a:lnTo>
                        <a:pt x="4855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1961" name="Shape 517">
                  <a:extLst>
                    <a:ext uri="{FF2B5EF4-FFF2-40B4-BE49-F238E27FC236}">
                      <a16:creationId xmlns:a16="http://schemas.microsoft.com/office/drawing/2014/main" id="{BBCC2386-525C-094A-BC88-D05C62B860AD}"/>
                    </a:ext>
                  </a:extLst>
                </p:cNvPr>
                <p:cNvSpPr/>
                <p:nvPr/>
              </p:nvSpPr>
              <p:spPr>
                <a:xfrm>
                  <a:off x="2642325" y="2345275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0"/>
                      </a:moveTo>
                      <a:lnTo>
                        <a:pt x="0" y="4855"/>
                      </a:lnTo>
                      <a:lnTo>
                        <a:pt x="4855" y="4855"/>
                      </a:lnTo>
                      <a:lnTo>
                        <a:pt x="4855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1962" name="Shape 518">
                  <a:extLst>
                    <a:ext uri="{FF2B5EF4-FFF2-40B4-BE49-F238E27FC236}">
                      <a16:creationId xmlns:a16="http://schemas.microsoft.com/office/drawing/2014/main" id="{DD1A555F-6039-734B-9B59-6505FEF56F8B}"/>
                    </a:ext>
                  </a:extLst>
                </p:cNvPr>
                <p:cNvSpPr/>
                <p:nvPr/>
              </p:nvSpPr>
              <p:spPr>
                <a:xfrm>
                  <a:off x="2642325" y="3248325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1"/>
                      </a:moveTo>
                      <a:lnTo>
                        <a:pt x="0" y="4856"/>
                      </a:lnTo>
                      <a:lnTo>
                        <a:pt x="4855" y="4856"/>
                      </a:lnTo>
                      <a:lnTo>
                        <a:pt x="4855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1963" name="Shape 519">
                  <a:extLst>
                    <a:ext uri="{FF2B5EF4-FFF2-40B4-BE49-F238E27FC236}">
                      <a16:creationId xmlns:a16="http://schemas.microsoft.com/office/drawing/2014/main" id="{FFE21E01-8A99-8645-BBB5-092CD6366823}"/>
                    </a:ext>
                  </a:extLst>
                </p:cNvPr>
                <p:cNvSpPr/>
                <p:nvPr/>
              </p:nvSpPr>
              <p:spPr>
                <a:xfrm>
                  <a:off x="2642325" y="3699875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0"/>
                      </a:moveTo>
                      <a:lnTo>
                        <a:pt x="0" y="4855"/>
                      </a:lnTo>
                      <a:lnTo>
                        <a:pt x="4855" y="4855"/>
                      </a:lnTo>
                      <a:lnTo>
                        <a:pt x="4855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1964" name="Shape 520">
                  <a:extLst>
                    <a:ext uri="{FF2B5EF4-FFF2-40B4-BE49-F238E27FC236}">
                      <a16:creationId xmlns:a16="http://schemas.microsoft.com/office/drawing/2014/main" id="{92B25E55-BA77-114F-ABF8-81B705A34EA8}"/>
                    </a:ext>
                  </a:extLst>
                </p:cNvPr>
                <p:cNvSpPr/>
                <p:nvPr/>
              </p:nvSpPr>
              <p:spPr>
                <a:xfrm>
                  <a:off x="2792825" y="4301900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1" y="1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1965" name="Shape 521">
                  <a:extLst>
                    <a:ext uri="{FF2B5EF4-FFF2-40B4-BE49-F238E27FC236}">
                      <a16:creationId xmlns:a16="http://schemas.microsoft.com/office/drawing/2014/main" id="{28A38B98-9F16-4E41-AC2E-E8409B484D18}"/>
                    </a:ext>
                  </a:extLst>
                </p:cNvPr>
                <p:cNvSpPr/>
                <p:nvPr/>
              </p:nvSpPr>
              <p:spPr>
                <a:xfrm>
                  <a:off x="2943325" y="1442200"/>
                  <a:ext cx="121425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7" h="4856" extrusionOk="0">
                      <a:moveTo>
                        <a:pt x="1" y="0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1966" name="Shape 522">
                  <a:extLst>
                    <a:ext uri="{FF2B5EF4-FFF2-40B4-BE49-F238E27FC236}">
                      <a16:creationId xmlns:a16="http://schemas.microsoft.com/office/drawing/2014/main" id="{B1C58705-CE15-FC40-8D84-DC1BCB0B82D9}"/>
                    </a:ext>
                  </a:extLst>
                </p:cNvPr>
                <p:cNvSpPr/>
                <p:nvPr/>
              </p:nvSpPr>
              <p:spPr>
                <a:xfrm>
                  <a:off x="2943325" y="2646275"/>
                  <a:ext cx="121425" cy="1214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7" h="4857" extrusionOk="0">
                      <a:moveTo>
                        <a:pt x="1" y="1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1967" name="Shape 523">
                  <a:extLst>
                    <a:ext uri="{FF2B5EF4-FFF2-40B4-BE49-F238E27FC236}">
                      <a16:creationId xmlns:a16="http://schemas.microsoft.com/office/drawing/2014/main" id="{11EF8474-0F2C-234C-AB5D-C6583DCCBFC9}"/>
                    </a:ext>
                  </a:extLst>
                </p:cNvPr>
                <p:cNvSpPr/>
                <p:nvPr/>
              </p:nvSpPr>
              <p:spPr>
                <a:xfrm>
                  <a:off x="3093850" y="5054450"/>
                  <a:ext cx="121400" cy="1214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7" extrusionOk="0">
                      <a:moveTo>
                        <a:pt x="0" y="1"/>
                      </a:moveTo>
                      <a:lnTo>
                        <a:pt x="0" y="4856"/>
                      </a:lnTo>
                      <a:lnTo>
                        <a:pt x="4856" y="4856"/>
                      </a:lnTo>
                      <a:lnTo>
                        <a:pt x="4856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1968" name="Shape 524">
                  <a:extLst>
                    <a:ext uri="{FF2B5EF4-FFF2-40B4-BE49-F238E27FC236}">
                      <a16:creationId xmlns:a16="http://schemas.microsoft.com/office/drawing/2014/main" id="{E8D140AC-26DF-1844-92B0-2CF4A297B3F1}"/>
                    </a:ext>
                  </a:extLst>
                </p:cNvPr>
                <p:cNvSpPr/>
                <p:nvPr/>
              </p:nvSpPr>
              <p:spPr>
                <a:xfrm>
                  <a:off x="3394875" y="2495775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1"/>
                      </a:moveTo>
                      <a:lnTo>
                        <a:pt x="0" y="4856"/>
                      </a:lnTo>
                      <a:lnTo>
                        <a:pt x="4855" y="4856"/>
                      </a:lnTo>
                      <a:lnTo>
                        <a:pt x="4855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1969" name="Shape 525">
                  <a:extLst>
                    <a:ext uri="{FF2B5EF4-FFF2-40B4-BE49-F238E27FC236}">
                      <a16:creationId xmlns:a16="http://schemas.microsoft.com/office/drawing/2014/main" id="{4AF51C99-1AD9-2C4D-91B2-4245C15741B5}"/>
                    </a:ext>
                  </a:extLst>
                </p:cNvPr>
                <p:cNvSpPr/>
                <p:nvPr/>
              </p:nvSpPr>
              <p:spPr>
                <a:xfrm>
                  <a:off x="3545375" y="4903950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1" y="1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</p:grpSp>
        </p:grpSp>
        <p:grpSp>
          <p:nvGrpSpPr>
            <p:cNvPr id="1543" name="Gruppo 1542">
              <a:extLst>
                <a:ext uri="{FF2B5EF4-FFF2-40B4-BE49-F238E27FC236}">
                  <a16:creationId xmlns:a16="http://schemas.microsoft.com/office/drawing/2014/main" id="{C7E27DE5-D837-0D44-B78B-21A3F3BADED3}"/>
                </a:ext>
              </a:extLst>
            </p:cNvPr>
            <p:cNvGrpSpPr>
              <a:grpSpLocks noChangeAspect="1"/>
            </p:cNvGrpSpPr>
            <p:nvPr userDrawn="1"/>
          </p:nvGrpSpPr>
          <p:grpSpPr>
            <a:xfrm rot="5400000">
              <a:off x="1835347" y="2609347"/>
              <a:ext cx="2413306" cy="6084000"/>
              <a:chOff x="6367293" y="28698"/>
              <a:chExt cx="2017555" cy="5086302"/>
            </a:xfrm>
          </p:grpSpPr>
          <p:grpSp>
            <p:nvGrpSpPr>
              <p:cNvPr id="1544" name="Shape 92">
                <a:extLst>
                  <a:ext uri="{FF2B5EF4-FFF2-40B4-BE49-F238E27FC236}">
                    <a16:creationId xmlns:a16="http://schemas.microsoft.com/office/drawing/2014/main" id="{6FCD3F86-C8B5-BF4C-B6C5-5B6A824E35BD}"/>
                  </a:ext>
                </a:extLst>
              </p:cNvPr>
              <p:cNvGrpSpPr/>
              <p:nvPr userDrawn="1"/>
            </p:nvGrpSpPr>
            <p:grpSpPr>
              <a:xfrm rot="10800000">
                <a:off x="6659533" y="28698"/>
                <a:ext cx="1725314" cy="5086302"/>
                <a:chOff x="1588750" y="238125"/>
                <a:chExt cx="1777025" cy="5238750"/>
              </a:xfrm>
              <a:solidFill>
                <a:schemeClr val="accent1">
                  <a:lumMod val="60000"/>
                  <a:lumOff val="40000"/>
                </a:schemeClr>
              </a:solidFill>
            </p:grpSpPr>
            <p:sp>
              <p:nvSpPr>
                <p:cNvPr id="1840" name="Shape 169">
                  <a:extLst>
                    <a:ext uri="{FF2B5EF4-FFF2-40B4-BE49-F238E27FC236}">
                      <a16:creationId xmlns:a16="http://schemas.microsoft.com/office/drawing/2014/main" id="{F9BBA882-4B7F-F642-93E4-E4B20B601B51}"/>
                    </a:ext>
                  </a:extLst>
                </p:cNvPr>
                <p:cNvSpPr/>
                <p:nvPr/>
              </p:nvSpPr>
              <p:spPr>
                <a:xfrm>
                  <a:off x="1588750" y="238125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0"/>
                      </a:moveTo>
                      <a:lnTo>
                        <a:pt x="0" y="4855"/>
                      </a:lnTo>
                      <a:lnTo>
                        <a:pt x="4855" y="4855"/>
                      </a:lnTo>
                      <a:lnTo>
                        <a:pt x="4855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1841" name="Shape 170">
                  <a:extLst>
                    <a:ext uri="{FF2B5EF4-FFF2-40B4-BE49-F238E27FC236}">
                      <a16:creationId xmlns:a16="http://schemas.microsoft.com/office/drawing/2014/main" id="{9FC4511F-2B4A-3A44-AE9E-5732992FEF62}"/>
                    </a:ext>
                  </a:extLst>
                </p:cNvPr>
                <p:cNvSpPr/>
                <p:nvPr/>
              </p:nvSpPr>
              <p:spPr>
                <a:xfrm>
                  <a:off x="1588750" y="840150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1"/>
                      </a:moveTo>
                      <a:lnTo>
                        <a:pt x="0" y="4856"/>
                      </a:lnTo>
                      <a:lnTo>
                        <a:pt x="4855" y="4856"/>
                      </a:lnTo>
                      <a:lnTo>
                        <a:pt x="4855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1842" name="Shape 171">
                  <a:extLst>
                    <a:ext uri="{FF2B5EF4-FFF2-40B4-BE49-F238E27FC236}">
                      <a16:creationId xmlns:a16="http://schemas.microsoft.com/office/drawing/2014/main" id="{3EBBDDF7-FC76-1B49-84B9-C74FECB1713B}"/>
                    </a:ext>
                  </a:extLst>
                </p:cNvPr>
                <p:cNvSpPr/>
                <p:nvPr/>
              </p:nvSpPr>
              <p:spPr>
                <a:xfrm>
                  <a:off x="1588750" y="990675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0"/>
                      </a:moveTo>
                      <a:lnTo>
                        <a:pt x="0" y="4855"/>
                      </a:lnTo>
                      <a:lnTo>
                        <a:pt x="4855" y="4855"/>
                      </a:lnTo>
                      <a:lnTo>
                        <a:pt x="4855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1843" name="Shape 172">
                  <a:extLst>
                    <a:ext uri="{FF2B5EF4-FFF2-40B4-BE49-F238E27FC236}">
                      <a16:creationId xmlns:a16="http://schemas.microsoft.com/office/drawing/2014/main" id="{6331FE42-5FF7-9E4E-B5CF-ED1229AB3FE9}"/>
                    </a:ext>
                  </a:extLst>
                </p:cNvPr>
                <p:cNvSpPr/>
                <p:nvPr/>
              </p:nvSpPr>
              <p:spPr>
                <a:xfrm>
                  <a:off x="1588750" y="1442200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0"/>
                      </a:moveTo>
                      <a:lnTo>
                        <a:pt x="0" y="4856"/>
                      </a:lnTo>
                      <a:lnTo>
                        <a:pt x="4855" y="4856"/>
                      </a:lnTo>
                      <a:lnTo>
                        <a:pt x="4855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1844" name="Shape 173">
                  <a:extLst>
                    <a:ext uri="{FF2B5EF4-FFF2-40B4-BE49-F238E27FC236}">
                      <a16:creationId xmlns:a16="http://schemas.microsoft.com/office/drawing/2014/main" id="{B5E86D68-21F5-A94F-A863-A3DFBAFFC867}"/>
                    </a:ext>
                  </a:extLst>
                </p:cNvPr>
                <p:cNvSpPr/>
                <p:nvPr/>
              </p:nvSpPr>
              <p:spPr>
                <a:xfrm>
                  <a:off x="1588750" y="1743225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0"/>
                      </a:moveTo>
                      <a:lnTo>
                        <a:pt x="0" y="4856"/>
                      </a:lnTo>
                      <a:lnTo>
                        <a:pt x="4855" y="4856"/>
                      </a:lnTo>
                      <a:lnTo>
                        <a:pt x="4855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1845" name="Shape 174">
                  <a:extLst>
                    <a:ext uri="{FF2B5EF4-FFF2-40B4-BE49-F238E27FC236}">
                      <a16:creationId xmlns:a16="http://schemas.microsoft.com/office/drawing/2014/main" id="{C2CE6BAC-2D9F-024E-978E-D7C925BAA06C}"/>
                    </a:ext>
                  </a:extLst>
                </p:cNvPr>
                <p:cNvSpPr/>
                <p:nvPr/>
              </p:nvSpPr>
              <p:spPr>
                <a:xfrm>
                  <a:off x="1588750" y="2194750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1"/>
                      </a:moveTo>
                      <a:lnTo>
                        <a:pt x="0" y="4856"/>
                      </a:lnTo>
                      <a:lnTo>
                        <a:pt x="4855" y="4856"/>
                      </a:lnTo>
                      <a:lnTo>
                        <a:pt x="4855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1846" name="Shape 175">
                  <a:extLst>
                    <a:ext uri="{FF2B5EF4-FFF2-40B4-BE49-F238E27FC236}">
                      <a16:creationId xmlns:a16="http://schemas.microsoft.com/office/drawing/2014/main" id="{E9E64D34-1BB4-E245-B004-50632A9D1036}"/>
                    </a:ext>
                  </a:extLst>
                </p:cNvPr>
                <p:cNvSpPr/>
                <p:nvPr/>
              </p:nvSpPr>
              <p:spPr>
                <a:xfrm>
                  <a:off x="1588750" y="2495775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1"/>
                      </a:moveTo>
                      <a:lnTo>
                        <a:pt x="0" y="4856"/>
                      </a:lnTo>
                      <a:lnTo>
                        <a:pt x="4855" y="4856"/>
                      </a:lnTo>
                      <a:lnTo>
                        <a:pt x="4855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1847" name="Shape 176">
                  <a:extLst>
                    <a:ext uri="{FF2B5EF4-FFF2-40B4-BE49-F238E27FC236}">
                      <a16:creationId xmlns:a16="http://schemas.microsoft.com/office/drawing/2014/main" id="{A58401AF-5FC8-7548-9B21-E93B8180F1B5}"/>
                    </a:ext>
                  </a:extLst>
                </p:cNvPr>
                <p:cNvSpPr/>
                <p:nvPr/>
              </p:nvSpPr>
              <p:spPr>
                <a:xfrm>
                  <a:off x="1588750" y="2796800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0"/>
                      </a:moveTo>
                      <a:lnTo>
                        <a:pt x="0" y="4856"/>
                      </a:lnTo>
                      <a:lnTo>
                        <a:pt x="4855" y="4856"/>
                      </a:lnTo>
                      <a:lnTo>
                        <a:pt x="4855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1848" name="Shape 177">
                  <a:extLst>
                    <a:ext uri="{FF2B5EF4-FFF2-40B4-BE49-F238E27FC236}">
                      <a16:creationId xmlns:a16="http://schemas.microsoft.com/office/drawing/2014/main" id="{AC1C3A64-3099-CB48-8E68-3AC3D92B6926}"/>
                    </a:ext>
                  </a:extLst>
                </p:cNvPr>
                <p:cNvSpPr/>
                <p:nvPr/>
              </p:nvSpPr>
              <p:spPr>
                <a:xfrm>
                  <a:off x="1588750" y="2947300"/>
                  <a:ext cx="121400" cy="1214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7" extrusionOk="0">
                      <a:moveTo>
                        <a:pt x="0" y="1"/>
                      </a:moveTo>
                      <a:lnTo>
                        <a:pt x="0" y="4856"/>
                      </a:lnTo>
                      <a:lnTo>
                        <a:pt x="4855" y="4856"/>
                      </a:lnTo>
                      <a:lnTo>
                        <a:pt x="4855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1849" name="Shape 178">
                  <a:extLst>
                    <a:ext uri="{FF2B5EF4-FFF2-40B4-BE49-F238E27FC236}">
                      <a16:creationId xmlns:a16="http://schemas.microsoft.com/office/drawing/2014/main" id="{EB9B02DE-1F14-8647-97CE-4CEBD676C7E9}"/>
                    </a:ext>
                  </a:extLst>
                </p:cNvPr>
                <p:cNvSpPr/>
                <p:nvPr/>
              </p:nvSpPr>
              <p:spPr>
                <a:xfrm>
                  <a:off x="1588750" y="3248325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1"/>
                      </a:moveTo>
                      <a:lnTo>
                        <a:pt x="0" y="4856"/>
                      </a:lnTo>
                      <a:lnTo>
                        <a:pt x="4855" y="4856"/>
                      </a:lnTo>
                      <a:lnTo>
                        <a:pt x="4855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1850" name="Shape 179">
                  <a:extLst>
                    <a:ext uri="{FF2B5EF4-FFF2-40B4-BE49-F238E27FC236}">
                      <a16:creationId xmlns:a16="http://schemas.microsoft.com/office/drawing/2014/main" id="{F1C0E8AC-DD8E-EA40-80FE-7C12F3940AB0}"/>
                    </a:ext>
                  </a:extLst>
                </p:cNvPr>
                <p:cNvSpPr/>
                <p:nvPr/>
              </p:nvSpPr>
              <p:spPr>
                <a:xfrm>
                  <a:off x="1588750" y="3398850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0"/>
                      </a:moveTo>
                      <a:lnTo>
                        <a:pt x="0" y="4855"/>
                      </a:lnTo>
                      <a:lnTo>
                        <a:pt x="4855" y="4855"/>
                      </a:lnTo>
                      <a:lnTo>
                        <a:pt x="4855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1851" name="Shape 180">
                  <a:extLst>
                    <a:ext uri="{FF2B5EF4-FFF2-40B4-BE49-F238E27FC236}">
                      <a16:creationId xmlns:a16="http://schemas.microsoft.com/office/drawing/2014/main" id="{6E560B68-0BC8-CD4D-B544-FE60A32ED067}"/>
                    </a:ext>
                  </a:extLst>
                </p:cNvPr>
                <p:cNvSpPr/>
                <p:nvPr/>
              </p:nvSpPr>
              <p:spPr>
                <a:xfrm>
                  <a:off x="1588750" y="3699875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0"/>
                      </a:moveTo>
                      <a:lnTo>
                        <a:pt x="0" y="4855"/>
                      </a:lnTo>
                      <a:lnTo>
                        <a:pt x="4855" y="4855"/>
                      </a:lnTo>
                      <a:lnTo>
                        <a:pt x="4855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1852" name="Shape 181">
                  <a:extLst>
                    <a:ext uri="{FF2B5EF4-FFF2-40B4-BE49-F238E27FC236}">
                      <a16:creationId xmlns:a16="http://schemas.microsoft.com/office/drawing/2014/main" id="{FA08BFE0-E8F4-5447-A61F-08114EE5BA19}"/>
                    </a:ext>
                  </a:extLst>
                </p:cNvPr>
                <p:cNvSpPr/>
                <p:nvPr/>
              </p:nvSpPr>
              <p:spPr>
                <a:xfrm>
                  <a:off x="1588750" y="3850375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0"/>
                      </a:moveTo>
                      <a:lnTo>
                        <a:pt x="0" y="4856"/>
                      </a:lnTo>
                      <a:lnTo>
                        <a:pt x="4855" y="4856"/>
                      </a:lnTo>
                      <a:lnTo>
                        <a:pt x="4855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1853" name="Shape 182">
                  <a:extLst>
                    <a:ext uri="{FF2B5EF4-FFF2-40B4-BE49-F238E27FC236}">
                      <a16:creationId xmlns:a16="http://schemas.microsoft.com/office/drawing/2014/main" id="{131AC9E5-3D70-B141-ACC0-11FCF44F9433}"/>
                    </a:ext>
                  </a:extLst>
                </p:cNvPr>
                <p:cNvSpPr/>
                <p:nvPr/>
              </p:nvSpPr>
              <p:spPr>
                <a:xfrm>
                  <a:off x="1588750" y="4151400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0"/>
                      </a:moveTo>
                      <a:lnTo>
                        <a:pt x="0" y="4856"/>
                      </a:lnTo>
                      <a:lnTo>
                        <a:pt x="4855" y="4856"/>
                      </a:lnTo>
                      <a:lnTo>
                        <a:pt x="4855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1854" name="Shape 183">
                  <a:extLst>
                    <a:ext uri="{FF2B5EF4-FFF2-40B4-BE49-F238E27FC236}">
                      <a16:creationId xmlns:a16="http://schemas.microsoft.com/office/drawing/2014/main" id="{8F8A9D39-6F40-8142-B55B-18811F13C92E}"/>
                    </a:ext>
                  </a:extLst>
                </p:cNvPr>
                <p:cNvSpPr/>
                <p:nvPr/>
              </p:nvSpPr>
              <p:spPr>
                <a:xfrm>
                  <a:off x="1588750" y="4301900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1"/>
                      </a:moveTo>
                      <a:lnTo>
                        <a:pt x="0" y="4856"/>
                      </a:lnTo>
                      <a:lnTo>
                        <a:pt x="4855" y="4856"/>
                      </a:lnTo>
                      <a:lnTo>
                        <a:pt x="4855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1855" name="Shape 184">
                  <a:extLst>
                    <a:ext uri="{FF2B5EF4-FFF2-40B4-BE49-F238E27FC236}">
                      <a16:creationId xmlns:a16="http://schemas.microsoft.com/office/drawing/2014/main" id="{E6D70EA3-C881-D04B-8122-52306C3BAD73}"/>
                    </a:ext>
                  </a:extLst>
                </p:cNvPr>
                <p:cNvSpPr/>
                <p:nvPr/>
              </p:nvSpPr>
              <p:spPr>
                <a:xfrm>
                  <a:off x="1588750" y="4452425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0"/>
                      </a:moveTo>
                      <a:lnTo>
                        <a:pt x="0" y="4855"/>
                      </a:lnTo>
                      <a:lnTo>
                        <a:pt x="4855" y="4855"/>
                      </a:lnTo>
                      <a:lnTo>
                        <a:pt x="4855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1856" name="Shape 185">
                  <a:extLst>
                    <a:ext uri="{FF2B5EF4-FFF2-40B4-BE49-F238E27FC236}">
                      <a16:creationId xmlns:a16="http://schemas.microsoft.com/office/drawing/2014/main" id="{014DDD02-E927-504D-ADD2-0CF47FE15C06}"/>
                    </a:ext>
                  </a:extLst>
                </p:cNvPr>
                <p:cNvSpPr/>
                <p:nvPr/>
              </p:nvSpPr>
              <p:spPr>
                <a:xfrm>
                  <a:off x="1588750" y="4602925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1"/>
                      </a:moveTo>
                      <a:lnTo>
                        <a:pt x="0" y="4856"/>
                      </a:lnTo>
                      <a:lnTo>
                        <a:pt x="4855" y="4856"/>
                      </a:lnTo>
                      <a:lnTo>
                        <a:pt x="4855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1857" name="Shape 186">
                  <a:extLst>
                    <a:ext uri="{FF2B5EF4-FFF2-40B4-BE49-F238E27FC236}">
                      <a16:creationId xmlns:a16="http://schemas.microsoft.com/office/drawing/2014/main" id="{BB77450C-87D2-C641-9F2C-5CDB9B88CFB0}"/>
                    </a:ext>
                  </a:extLst>
                </p:cNvPr>
                <p:cNvSpPr/>
                <p:nvPr/>
              </p:nvSpPr>
              <p:spPr>
                <a:xfrm>
                  <a:off x="1588750" y="4903950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1"/>
                      </a:moveTo>
                      <a:lnTo>
                        <a:pt x="0" y="4856"/>
                      </a:lnTo>
                      <a:lnTo>
                        <a:pt x="4855" y="4856"/>
                      </a:lnTo>
                      <a:lnTo>
                        <a:pt x="4855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1858" name="Shape 187">
                  <a:extLst>
                    <a:ext uri="{FF2B5EF4-FFF2-40B4-BE49-F238E27FC236}">
                      <a16:creationId xmlns:a16="http://schemas.microsoft.com/office/drawing/2014/main" id="{49FE5E48-8D91-4B46-8075-D5BFB3A9AB99}"/>
                    </a:ext>
                  </a:extLst>
                </p:cNvPr>
                <p:cNvSpPr/>
                <p:nvPr/>
              </p:nvSpPr>
              <p:spPr>
                <a:xfrm>
                  <a:off x="1588750" y="5204975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0"/>
                      </a:moveTo>
                      <a:lnTo>
                        <a:pt x="0" y="4856"/>
                      </a:lnTo>
                      <a:lnTo>
                        <a:pt x="4855" y="4856"/>
                      </a:lnTo>
                      <a:lnTo>
                        <a:pt x="4855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1859" name="Shape 188">
                  <a:extLst>
                    <a:ext uri="{FF2B5EF4-FFF2-40B4-BE49-F238E27FC236}">
                      <a16:creationId xmlns:a16="http://schemas.microsoft.com/office/drawing/2014/main" id="{D17F07DF-D319-4E4E-86EE-77F47642A026}"/>
                    </a:ext>
                  </a:extLst>
                </p:cNvPr>
                <p:cNvSpPr/>
                <p:nvPr/>
              </p:nvSpPr>
              <p:spPr>
                <a:xfrm>
                  <a:off x="1739250" y="238125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1" y="0"/>
                      </a:moveTo>
                      <a:lnTo>
                        <a:pt x="1" y="4855"/>
                      </a:lnTo>
                      <a:lnTo>
                        <a:pt x="4856" y="4855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1860" name="Shape 189">
                  <a:extLst>
                    <a:ext uri="{FF2B5EF4-FFF2-40B4-BE49-F238E27FC236}">
                      <a16:creationId xmlns:a16="http://schemas.microsoft.com/office/drawing/2014/main" id="{1158A4CA-0620-524D-9765-68254B9B7C15}"/>
                    </a:ext>
                  </a:extLst>
                </p:cNvPr>
                <p:cNvSpPr/>
                <p:nvPr/>
              </p:nvSpPr>
              <p:spPr>
                <a:xfrm>
                  <a:off x="1739250" y="840150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1" y="1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1861" name="Shape 190">
                  <a:extLst>
                    <a:ext uri="{FF2B5EF4-FFF2-40B4-BE49-F238E27FC236}">
                      <a16:creationId xmlns:a16="http://schemas.microsoft.com/office/drawing/2014/main" id="{5AF5070A-30EE-9040-B691-80FE1F9ECA7A}"/>
                    </a:ext>
                  </a:extLst>
                </p:cNvPr>
                <p:cNvSpPr/>
                <p:nvPr/>
              </p:nvSpPr>
              <p:spPr>
                <a:xfrm>
                  <a:off x="1739250" y="1141175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1" y="1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1862" name="Shape 191">
                  <a:extLst>
                    <a:ext uri="{FF2B5EF4-FFF2-40B4-BE49-F238E27FC236}">
                      <a16:creationId xmlns:a16="http://schemas.microsoft.com/office/drawing/2014/main" id="{D4CEF1DC-2B59-B14F-90DE-C05129E15902}"/>
                    </a:ext>
                  </a:extLst>
                </p:cNvPr>
                <p:cNvSpPr/>
                <p:nvPr/>
              </p:nvSpPr>
              <p:spPr>
                <a:xfrm>
                  <a:off x="1739250" y="1442200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1" y="0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1863" name="Shape 192">
                  <a:extLst>
                    <a:ext uri="{FF2B5EF4-FFF2-40B4-BE49-F238E27FC236}">
                      <a16:creationId xmlns:a16="http://schemas.microsoft.com/office/drawing/2014/main" id="{E5CCFD8C-BAE7-D04D-BD75-36F05ACCA8DB}"/>
                    </a:ext>
                  </a:extLst>
                </p:cNvPr>
                <p:cNvSpPr/>
                <p:nvPr/>
              </p:nvSpPr>
              <p:spPr>
                <a:xfrm>
                  <a:off x="1739250" y="1893725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1" y="1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1864" name="Shape 193">
                  <a:extLst>
                    <a:ext uri="{FF2B5EF4-FFF2-40B4-BE49-F238E27FC236}">
                      <a16:creationId xmlns:a16="http://schemas.microsoft.com/office/drawing/2014/main" id="{63CBF3F1-0784-0B48-AD49-CF68EFCB5996}"/>
                    </a:ext>
                  </a:extLst>
                </p:cNvPr>
                <p:cNvSpPr/>
                <p:nvPr/>
              </p:nvSpPr>
              <p:spPr>
                <a:xfrm>
                  <a:off x="1739250" y="2495775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1" y="1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1865" name="Shape 194">
                  <a:extLst>
                    <a:ext uri="{FF2B5EF4-FFF2-40B4-BE49-F238E27FC236}">
                      <a16:creationId xmlns:a16="http://schemas.microsoft.com/office/drawing/2014/main" id="{F3A2C277-3E9A-9E48-BA27-E5A2E7AF307D}"/>
                    </a:ext>
                  </a:extLst>
                </p:cNvPr>
                <p:cNvSpPr/>
                <p:nvPr/>
              </p:nvSpPr>
              <p:spPr>
                <a:xfrm>
                  <a:off x="1739250" y="2646275"/>
                  <a:ext cx="121400" cy="1214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7" extrusionOk="0">
                      <a:moveTo>
                        <a:pt x="1" y="1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1866" name="Shape 195">
                  <a:extLst>
                    <a:ext uri="{FF2B5EF4-FFF2-40B4-BE49-F238E27FC236}">
                      <a16:creationId xmlns:a16="http://schemas.microsoft.com/office/drawing/2014/main" id="{046CF183-0CD0-8D4B-91F2-3A7F159F77DE}"/>
                    </a:ext>
                  </a:extLst>
                </p:cNvPr>
                <p:cNvSpPr/>
                <p:nvPr/>
              </p:nvSpPr>
              <p:spPr>
                <a:xfrm>
                  <a:off x="1739250" y="3699875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1" y="0"/>
                      </a:moveTo>
                      <a:lnTo>
                        <a:pt x="1" y="4855"/>
                      </a:lnTo>
                      <a:lnTo>
                        <a:pt x="4856" y="4855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1867" name="Shape 196">
                  <a:extLst>
                    <a:ext uri="{FF2B5EF4-FFF2-40B4-BE49-F238E27FC236}">
                      <a16:creationId xmlns:a16="http://schemas.microsoft.com/office/drawing/2014/main" id="{214FF446-B933-1A4C-932C-85642011A857}"/>
                    </a:ext>
                  </a:extLst>
                </p:cNvPr>
                <p:cNvSpPr/>
                <p:nvPr/>
              </p:nvSpPr>
              <p:spPr>
                <a:xfrm>
                  <a:off x="1739250" y="4151400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1" y="0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1868" name="Shape 197">
                  <a:extLst>
                    <a:ext uri="{FF2B5EF4-FFF2-40B4-BE49-F238E27FC236}">
                      <a16:creationId xmlns:a16="http://schemas.microsoft.com/office/drawing/2014/main" id="{32CF024F-BC66-0E4A-AD78-AE095BDA470B}"/>
                    </a:ext>
                  </a:extLst>
                </p:cNvPr>
                <p:cNvSpPr/>
                <p:nvPr/>
              </p:nvSpPr>
              <p:spPr>
                <a:xfrm>
                  <a:off x="1739250" y="4903950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1" y="1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1869" name="Shape 198">
                  <a:extLst>
                    <a:ext uri="{FF2B5EF4-FFF2-40B4-BE49-F238E27FC236}">
                      <a16:creationId xmlns:a16="http://schemas.microsoft.com/office/drawing/2014/main" id="{AD4BB12C-7B5A-3B40-8415-552CF0D4F53B}"/>
                    </a:ext>
                  </a:extLst>
                </p:cNvPr>
                <p:cNvSpPr/>
                <p:nvPr/>
              </p:nvSpPr>
              <p:spPr>
                <a:xfrm>
                  <a:off x="1739250" y="5355475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1" y="1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1870" name="Shape 199">
                  <a:extLst>
                    <a:ext uri="{FF2B5EF4-FFF2-40B4-BE49-F238E27FC236}">
                      <a16:creationId xmlns:a16="http://schemas.microsoft.com/office/drawing/2014/main" id="{13A8FDC1-9C95-4746-9125-691ADF96758A}"/>
                    </a:ext>
                  </a:extLst>
                </p:cNvPr>
                <p:cNvSpPr/>
                <p:nvPr/>
              </p:nvSpPr>
              <p:spPr>
                <a:xfrm>
                  <a:off x="1889750" y="388625"/>
                  <a:ext cx="121425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7" h="4856" extrusionOk="0">
                      <a:moveTo>
                        <a:pt x="1" y="0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1871" name="Shape 200">
                  <a:extLst>
                    <a:ext uri="{FF2B5EF4-FFF2-40B4-BE49-F238E27FC236}">
                      <a16:creationId xmlns:a16="http://schemas.microsoft.com/office/drawing/2014/main" id="{449861CA-2EE9-3A44-9330-0D65349B8AA5}"/>
                    </a:ext>
                  </a:extLst>
                </p:cNvPr>
                <p:cNvSpPr/>
                <p:nvPr/>
              </p:nvSpPr>
              <p:spPr>
                <a:xfrm>
                  <a:off x="1889750" y="840150"/>
                  <a:ext cx="121425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7" h="4856" extrusionOk="0">
                      <a:moveTo>
                        <a:pt x="1" y="1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1872" name="Shape 201">
                  <a:extLst>
                    <a:ext uri="{FF2B5EF4-FFF2-40B4-BE49-F238E27FC236}">
                      <a16:creationId xmlns:a16="http://schemas.microsoft.com/office/drawing/2014/main" id="{39F1D7A6-3DB3-B04A-B00C-A4FAFE2339A4}"/>
                    </a:ext>
                  </a:extLst>
                </p:cNvPr>
                <p:cNvSpPr/>
                <p:nvPr/>
              </p:nvSpPr>
              <p:spPr>
                <a:xfrm>
                  <a:off x="1889750" y="3398850"/>
                  <a:ext cx="121425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7" h="4856" extrusionOk="0">
                      <a:moveTo>
                        <a:pt x="1" y="0"/>
                      </a:moveTo>
                      <a:lnTo>
                        <a:pt x="1" y="4855"/>
                      </a:lnTo>
                      <a:lnTo>
                        <a:pt x="4856" y="4855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1873" name="Shape 202">
                  <a:extLst>
                    <a:ext uri="{FF2B5EF4-FFF2-40B4-BE49-F238E27FC236}">
                      <a16:creationId xmlns:a16="http://schemas.microsoft.com/office/drawing/2014/main" id="{ED7D8363-BF82-004C-B4A2-501DCF4809D0}"/>
                    </a:ext>
                  </a:extLst>
                </p:cNvPr>
                <p:cNvSpPr/>
                <p:nvPr/>
              </p:nvSpPr>
              <p:spPr>
                <a:xfrm>
                  <a:off x="1889750" y="4602925"/>
                  <a:ext cx="121425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7" h="4856" extrusionOk="0">
                      <a:moveTo>
                        <a:pt x="1" y="1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1874" name="Shape 203">
                  <a:extLst>
                    <a:ext uri="{FF2B5EF4-FFF2-40B4-BE49-F238E27FC236}">
                      <a16:creationId xmlns:a16="http://schemas.microsoft.com/office/drawing/2014/main" id="{042D1C7D-165E-FA48-81A2-4094CED619A9}"/>
                    </a:ext>
                  </a:extLst>
                </p:cNvPr>
                <p:cNvSpPr/>
                <p:nvPr/>
              </p:nvSpPr>
              <p:spPr>
                <a:xfrm>
                  <a:off x="1889750" y="5204975"/>
                  <a:ext cx="121425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7" h="4856" extrusionOk="0">
                      <a:moveTo>
                        <a:pt x="1" y="0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1875" name="Shape 204">
                  <a:extLst>
                    <a:ext uri="{FF2B5EF4-FFF2-40B4-BE49-F238E27FC236}">
                      <a16:creationId xmlns:a16="http://schemas.microsoft.com/office/drawing/2014/main" id="{9FF51FCD-681E-F34C-8835-F681B87A95F0}"/>
                    </a:ext>
                  </a:extLst>
                </p:cNvPr>
                <p:cNvSpPr/>
                <p:nvPr/>
              </p:nvSpPr>
              <p:spPr>
                <a:xfrm>
                  <a:off x="2040275" y="689650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0"/>
                      </a:moveTo>
                      <a:lnTo>
                        <a:pt x="0" y="4855"/>
                      </a:lnTo>
                      <a:lnTo>
                        <a:pt x="4856" y="4855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1876" name="Shape 205">
                  <a:extLst>
                    <a:ext uri="{FF2B5EF4-FFF2-40B4-BE49-F238E27FC236}">
                      <a16:creationId xmlns:a16="http://schemas.microsoft.com/office/drawing/2014/main" id="{1534CD5F-F1B0-E541-A6D0-D60E013E161C}"/>
                    </a:ext>
                  </a:extLst>
                </p:cNvPr>
                <p:cNvSpPr/>
                <p:nvPr/>
              </p:nvSpPr>
              <p:spPr>
                <a:xfrm>
                  <a:off x="2040275" y="1893725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1"/>
                      </a:moveTo>
                      <a:lnTo>
                        <a:pt x="0" y="4856"/>
                      </a:lnTo>
                      <a:lnTo>
                        <a:pt x="4856" y="4856"/>
                      </a:lnTo>
                      <a:lnTo>
                        <a:pt x="4856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1877" name="Shape 206">
                  <a:extLst>
                    <a:ext uri="{FF2B5EF4-FFF2-40B4-BE49-F238E27FC236}">
                      <a16:creationId xmlns:a16="http://schemas.microsoft.com/office/drawing/2014/main" id="{2C9DDD25-AE9B-0C40-B868-6F915998DE54}"/>
                    </a:ext>
                  </a:extLst>
                </p:cNvPr>
                <p:cNvSpPr/>
                <p:nvPr/>
              </p:nvSpPr>
              <p:spPr>
                <a:xfrm>
                  <a:off x="2040275" y="2796800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0"/>
                      </a:moveTo>
                      <a:lnTo>
                        <a:pt x="0" y="4856"/>
                      </a:lnTo>
                      <a:lnTo>
                        <a:pt x="4856" y="4856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1878" name="Shape 207">
                  <a:extLst>
                    <a:ext uri="{FF2B5EF4-FFF2-40B4-BE49-F238E27FC236}">
                      <a16:creationId xmlns:a16="http://schemas.microsoft.com/office/drawing/2014/main" id="{0023F11E-B1FE-0543-8BAE-1437A190C652}"/>
                    </a:ext>
                  </a:extLst>
                </p:cNvPr>
                <p:cNvSpPr/>
                <p:nvPr/>
              </p:nvSpPr>
              <p:spPr>
                <a:xfrm>
                  <a:off x="2190775" y="5054450"/>
                  <a:ext cx="121425" cy="1214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7" h="4857" extrusionOk="0">
                      <a:moveTo>
                        <a:pt x="1" y="1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1879" name="Shape 208">
                  <a:extLst>
                    <a:ext uri="{FF2B5EF4-FFF2-40B4-BE49-F238E27FC236}">
                      <a16:creationId xmlns:a16="http://schemas.microsoft.com/office/drawing/2014/main" id="{0D8DF4F5-675A-B443-87C6-F1D158251BC3}"/>
                    </a:ext>
                  </a:extLst>
                </p:cNvPr>
                <p:cNvSpPr/>
                <p:nvPr/>
              </p:nvSpPr>
              <p:spPr>
                <a:xfrm>
                  <a:off x="2341300" y="4753450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0"/>
                      </a:moveTo>
                      <a:lnTo>
                        <a:pt x="0" y="4855"/>
                      </a:lnTo>
                      <a:lnTo>
                        <a:pt x="4855" y="4855"/>
                      </a:lnTo>
                      <a:lnTo>
                        <a:pt x="4855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1880" name="Shape 209">
                  <a:extLst>
                    <a:ext uri="{FF2B5EF4-FFF2-40B4-BE49-F238E27FC236}">
                      <a16:creationId xmlns:a16="http://schemas.microsoft.com/office/drawing/2014/main" id="{6C0F931A-0A49-E542-B349-17A84A7AD36B}"/>
                    </a:ext>
                  </a:extLst>
                </p:cNvPr>
                <p:cNvSpPr/>
                <p:nvPr/>
              </p:nvSpPr>
              <p:spPr>
                <a:xfrm>
                  <a:off x="2642325" y="2646275"/>
                  <a:ext cx="121400" cy="1214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7" extrusionOk="0">
                      <a:moveTo>
                        <a:pt x="0" y="1"/>
                      </a:moveTo>
                      <a:lnTo>
                        <a:pt x="0" y="4856"/>
                      </a:lnTo>
                      <a:lnTo>
                        <a:pt x="4855" y="4856"/>
                      </a:lnTo>
                      <a:lnTo>
                        <a:pt x="4855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1881" name="Shape 210">
                  <a:extLst>
                    <a:ext uri="{FF2B5EF4-FFF2-40B4-BE49-F238E27FC236}">
                      <a16:creationId xmlns:a16="http://schemas.microsoft.com/office/drawing/2014/main" id="{A1100FA3-09C5-3540-9B43-1C8E9CB78014}"/>
                    </a:ext>
                  </a:extLst>
                </p:cNvPr>
                <p:cNvSpPr/>
                <p:nvPr/>
              </p:nvSpPr>
              <p:spPr>
                <a:xfrm>
                  <a:off x="2642325" y="5204975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0"/>
                      </a:moveTo>
                      <a:lnTo>
                        <a:pt x="0" y="4856"/>
                      </a:lnTo>
                      <a:lnTo>
                        <a:pt x="4855" y="4856"/>
                      </a:lnTo>
                      <a:lnTo>
                        <a:pt x="4855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1882" name="Shape 211">
                  <a:extLst>
                    <a:ext uri="{FF2B5EF4-FFF2-40B4-BE49-F238E27FC236}">
                      <a16:creationId xmlns:a16="http://schemas.microsoft.com/office/drawing/2014/main" id="{962A8997-E13D-6241-AC09-ED2C0264033C}"/>
                    </a:ext>
                  </a:extLst>
                </p:cNvPr>
                <p:cNvSpPr/>
                <p:nvPr/>
              </p:nvSpPr>
              <p:spPr>
                <a:xfrm>
                  <a:off x="3244350" y="990675"/>
                  <a:ext cx="121425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7" h="4856" extrusionOk="0">
                      <a:moveTo>
                        <a:pt x="1" y="0"/>
                      </a:moveTo>
                      <a:lnTo>
                        <a:pt x="1" y="4855"/>
                      </a:lnTo>
                      <a:lnTo>
                        <a:pt x="4856" y="4855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</p:grpSp>
          <p:grpSp>
            <p:nvGrpSpPr>
              <p:cNvPr id="1545" name="Shape 212">
                <a:extLst>
                  <a:ext uri="{FF2B5EF4-FFF2-40B4-BE49-F238E27FC236}">
                    <a16:creationId xmlns:a16="http://schemas.microsoft.com/office/drawing/2014/main" id="{9C478015-C68F-8B43-9598-88A3EC86AA6A}"/>
                  </a:ext>
                </a:extLst>
              </p:cNvPr>
              <p:cNvGrpSpPr/>
              <p:nvPr userDrawn="1"/>
            </p:nvGrpSpPr>
            <p:grpSpPr>
              <a:xfrm rot="10800000">
                <a:off x="6367294" y="28698"/>
                <a:ext cx="2017554" cy="5086302"/>
                <a:chOff x="1588750" y="238125"/>
                <a:chExt cx="2078025" cy="5238750"/>
              </a:xfrm>
              <a:solidFill>
                <a:schemeClr val="accent1">
                  <a:lumMod val="75000"/>
                </a:schemeClr>
              </a:solidFill>
            </p:grpSpPr>
            <p:sp>
              <p:nvSpPr>
                <p:cNvPr id="1631" name="Shape 213">
                  <a:extLst>
                    <a:ext uri="{FF2B5EF4-FFF2-40B4-BE49-F238E27FC236}">
                      <a16:creationId xmlns:a16="http://schemas.microsoft.com/office/drawing/2014/main" id="{D9B8C276-6B38-9E41-BA4C-0DF59735BF2B}"/>
                    </a:ext>
                  </a:extLst>
                </p:cNvPr>
                <p:cNvSpPr/>
                <p:nvPr/>
              </p:nvSpPr>
              <p:spPr>
                <a:xfrm>
                  <a:off x="1588750" y="1291700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0"/>
                      </a:moveTo>
                      <a:lnTo>
                        <a:pt x="0" y="4855"/>
                      </a:lnTo>
                      <a:lnTo>
                        <a:pt x="4855" y="4855"/>
                      </a:lnTo>
                      <a:lnTo>
                        <a:pt x="4855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1632" name="Shape 214">
                  <a:extLst>
                    <a:ext uri="{FF2B5EF4-FFF2-40B4-BE49-F238E27FC236}">
                      <a16:creationId xmlns:a16="http://schemas.microsoft.com/office/drawing/2014/main" id="{2EF16821-287B-F044-B929-6CE9A9ED90F5}"/>
                    </a:ext>
                  </a:extLst>
                </p:cNvPr>
                <p:cNvSpPr/>
                <p:nvPr/>
              </p:nvSpPr>
              <p:spPr>
                <a:xfrm>
                  <a:off x="1588750" y="1592700"/>
                  <a:ext cx="121400" cy="1214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7" extrusionOk="0">
                      <a:moveTo>
                        <a:pt x="0" y="1"/>
                      </a:moveTo>
                      <a:lnTo>
                        <a:pt x="0" y="4856"/>
                      </a:lnTo>
                      <a:lnTo>
                        <a:pt x="4855" y="4856"/>
                      </a:lnTo>
                      <a:lnTo>
                        <a:pt x="4855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1633" name="Shape 215">
                  <a:extLst>
                    <a:ext uri="{FF2B5EF4-FFF2-40B4-BE49-F238E27FC236}">
                      <a16:creationId xmlns:a16="http://schemas.microsoft.com/office/drawing/2014/main" id="{DEA19313-38FB-1C43-A5A4-FE5A7B1F45DA}"/>
                    </a:ext>
                  </a:extLst>
                </p:cNvPr>
                <p:cNvSpPr/>
                <p:nvPr/>
              </p:nvSpPr>
              <p:spPr>
                <a:xfrm>
                  <a:off x="1588750" y="2646275"/>
                  <a:ext cx="121400" cy="1214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7" extrusionOk="0">
                      <a:moveTo>
                        <a:pt x="0" y="1"/>
                      </a:moveTo>
                      <a:lnTo>
                        <a:pt x="0" y="4856"/>
                      </a:lnTo>
                      <a:lnTo>
                        <a:pt x="4855" y="4856"/>
                      </a:lnTo>
                      <a:lnTo>
                        <a:pt x="4855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1634" name="Shape 216">
                  <a:extLst>
                    <a:ext uri="{FF2B5EF4-FFF2-40B4-BE49-F238E27FC236}">
                      <a16:creationId xmlns:a16="http://schemas.microsoft.com/office/drawing/2014/main" id="{91997BCF-7E61-B449-8C03-A67F31CDB261}"/>
                    </a:ext>
                  </a:extLst>
                </p:cNvPr>
                <p:cNvSpPr/>
                <p:nvPr/>
              </p:nvSpPr>
              <p:spPr>
                <a:xfrm>
                  <a:off x="1588750" y="4000875"/>
                  <a:ext cx="121400" cy="1214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7" extrusionOk="0">
                      <a:moveTo>
                        <a:pt x="0" y="1"/>
                      </a:moveTo>
                      <a:lnTo>
                        <a:pt x="0" y="4856"/>
                      </a:lnTo>
                      <a:lnTo>
                        <a:pt x="4855" y="4856"/>
                      </a:lnTo>
                      <a:lnTo>
                        <a:pt x="4855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1635" name="Shape 217">
                  <a:extLst>
                    <a:ext uri="{FF2B5EF4-FFF2-40B4-BE49-F238E27FC236}">
                      <a16:creationId xmlns:a16="http://schemas.microsoft.com/office/drawing/2014/main" id="{E09848F9-6EE5-7B4B-A060-092A1105B4B7}"/>
                    </a:ext>
                  </a:extLst>
                </p:cNvPr>
                <p:cNvSpPr/>
                <p:nvPr/>
              </p:nvSpPr>
              <p:spPr>
                <a:xfrm>
                  <a:off x="1588750" y="4753450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0"/>
                      </a:moveTo>
                      <a:lnTo>
                        <a:pt x="0" y="4855"/>
                      </a:lnTo>
                      <a:lnTo>
                        <a:pt x="4855" y="4855"/>
                      </a:lnTo>
                      <a:lnTo>
                        <a:pt x="4855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1636" name="Shape 218">
                  <a:extLst>
                    <a:ext uri="{FF2B5EF4-FFF2-40B4-BE49-F238E27FC236}">
                      <a16:creationId xmlns:a16="http://schemas.microsoft.com/office/drawing/2014/main" id="{3B3EAC38-B0A0-EF4B-A4AF-74D4B9C0560C}"/>
                    </a:ext>
                  </a:extLst>
                </p:cNvPr>
                <p:cNvSpPr/>
                <p:nvPr/>
              </p:nvSpPr>
              <p:spPr>
                <a:xfrm>
                  <a:off x="1588750" y="5054450"/>
                  <a:ext cx="121400" cy="1214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7" extrusionOk="0">
                      <a:moveTo>
                        <a:pt x="0" y="1"/>
                      </a:moveTo>
                      <a:lnTo>
                        <a:pt x="0" y="4856"/>
                      </a:lnTo>
                      <a:lnTo>
                        <a:pt x="4855" y="4856"/>
                      </a:lnTo>
                      <a:lnTo>
                        <a:pt x="4855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1637" name="Shape 219">
                  <a:extLst>
                    <a:ext uri="{FF2B5EF4-FFF2-40B4-BE49-F238E27FC236}">
                      <a16:creationId xmlns:a16="http://schemas.microsoft.com/office/drawing/2014/main" id="{83974883-77C7-9044-AF71-CF612E2BF5A9}"/>
                    </a:ext>
                  </a:extLst>
                </p:cNvPr>
                <p:cNvSpPr/>
                <p:nvPr/>
              </p:nvSpPr>
              <p:spPr>
                <a:xfrm>
                  <a:off x="1739250" y="539125"/>
                  <a:ext cx="121400" cy="1214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7" extrusionOk="0">
                      <a:moveTo>
                        <a:pt x="1" y="1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1638" name="Shape 220">
                  <a:extLst>
                    <a:ext uri="{FF2B5EF4-FFF2-40B4-BE49-F238E27FC236}">
                      <a16:creationId xmlns:a16="http://schemas.microsoft.com/office/drawing/2014/main" id="{44A45EA7-1D7F-D84F-B265-E7DAC8B2D324}"/>
                    </a:ext>
                  </a:extLst>
                </p:cNvPr>
                <p:cNvSpPr/>
                <p:nvPr/>
              </p:nvSpPr>
              <p:spPr>
                <a:xfrm>
                  <a:off x="1739250" y="1291700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1" y="0"/>
                      </a:moveTo>
                      <a:lnTo>
                        <a:pt x="1" y="4855"/>
                      </a:lnTo>
                      <a:lnTo>
                        <a:pt x="4856" y="4855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1639" name="Shape 221">
                  <a:extLst>
                    <a:ext uri="{FF2B5EF4-FFF2-40B4-BE49-F238E27FC236}">
                      <a16:creationId xmlns:a16="http://schemas.microsoft.com/office/drawing/2014/main" id="{87D88DA7-2B02-E547-8752-9B096868005B}"/>
                    </a:ext>
                  </a:extLst>
                </p:cNvPr>
                <p:cNvSpPr/>
                <p:nvPr/>
              </p:nvSpPr>
              <p:spPr>
                <a:xfrm>
                  <a:off x="1739250" y="2796800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1" y="0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1640" name="Shape 222">
                  <a:extLst>
                    <a:ext uri="{FF2B5EF4-FFF2-40B4-BE49-F238E27FC236}">
                      <a16:creationId xmlns:a16="http://schemas.microsoft.com/office/drawing/2014/main" id="{39F5137F-4B88-1541-AC64-8494057DB237}"/>
                    </a:ext>
                  </a:extLst>
                </p:cNvPr>
                <p:cNvSpPr/>
                <p:nvPr/>
              </p:nvSpPr>
              <p:spPr>
                <a:xfrm>
                  <a:off x="1739250" y="3398850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1" y="0"/>
                      </a:moveTo>
                      <a:lnTo>
                        <a:pt x="1" y="4855"/>
                      </a:lnTo>
                      <a:lnTo>
                        <a:pt x="4856" y="4855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1641" name="Shape 223">
                  <a:extLst>
                    <a:ext uri="{FF2B5EF4-FFF2-40B4-BE49-F238E27FC236}">
                      <a16:creationId xmlns:a16="http://schemas.microsoft.com/office/drawing/2014/main" id="{4BDF4E62-705D-3741-94AC-5CE2BA1CADC9}"/>
                    </a:ext>
                  </a:extLst>
                </p:cNvPr>
                <p:cNvSpPr/>
                <p:nvPr/>
              </p:nvSpPr>
              <p:spPr>
                <a:xfrm>
                  <a:off x="1739250" y="3549350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1" y="1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1642" name="Shape 224">
                  <a:extLst>
                    <a:ext uri="{FF2B5EF4-FFF2-40B4-BE49-F238E27FC236}">
                      <a16:creationId xmlns:a16="http://schemas.microsoft.com/office/drawing/2014/main" id="{64975FEA-9930-AC4A-9DA0-122A427C6A86}"/>
                    </a:ext>
                  </a:extLst>
                </p:cNvPr>
                <p:cNvSpPr/>
                <p:nvPr/>
              </p:nvSpPr>
              <p:spPr>
                <a:xfrm>
                  <a:off x="1739250" y="4301900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1" y="1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1643" name="Shape 225">
                  <a:extLst>
                    <a:ext uri="{FF2B5EF4-FFF2-40B4-BE49-F238E27FC236}">
                      <a16:creationId xmlns:a16="http://schemas.microsoft.com/office/drawing/2014/main" id="{21976D98-793A-DF48-BF37-50A87FD9A1BB}"/>
                    </a:ext>
                  </a:extLst>
                </p:cNvPr>
                <p:cNvSpPr/>
                <p:nvPr/>
              </p:nvSpPr>
              <p:spPr>
                <a:xfrm>
                  <a:off x="1739250" y="5204975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1" y="0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1644" name="Shape 226">
                  <a:extLst>
                    <a:ext uri="{FF2B5EF4-FFF2-40B4-BE49-F238E27FC236}">
                      <a16:creationId xmlns:a16="http://schemas.microsoft.com/office/drawing/2014/main" id="{00B02912-4771-FA44-8918-54AB24C9419D}"/>
                    </a:ext>
                  </a:extLst>
                </p:cNvPr>
                <p:cNvSpPr/>
                <p:nvPr/>
              </p:nvSpPr>
              <p:spPr>
                <a:xfrm>
                  <a:off x="1889750" y="238125"/>
                  <a:ext cx="121425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7" h="4856" extrusionOk="0">
                      <a:moveTo>
                        <a:pt x="1" y="0"/>
                      </a:moveTo>
                      <a:lnTo>
                        <a:pt x="1" y="4855"/>
                      </a:lnTo>
                      <a:lnTo>
                        <a:pt x="4856" y="4855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1645" name="Shape 227">
                  <a:extLst>
                    <a:ext uri="{FF2B5EF4-FFF2-40B4-BE49-F238E27FC236}">
                      <a16:creationId xmlns:a16="http://schemas.microsoft.com/office/drawing/2014/main" id="{45C7AEC5-BEC5-544D-B611-A7F69D5FF61B}"/>
                    </a:ext>
                  </a:extLst>
                </p:cNvPr>
                <p:cNvSpPr/>
                <p:nvPr/>
              </p:nvSpPr>
              <p:spPr>
                <a:xfrm>
                  <a:off x="1889750" y="1442200"/>
                  <a:ext cx="121425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7" h="4856" extrusionOk="0">
                      <a:moveTo>
                        <a:pt x="1" y="0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1646" name="Shape 228">
                  <a:extLst>
                    <a:ext uri="{FF2B5EF4-FFF2-40B4-BE49-F238E27FC236}">
                      <a16:creationId xmlns:a16="http://schemas.microsoft.com/office/drawing/2014/main" id="{648A6E5A-E636-AB4B-B2F5-8CEFD6112165}"/>
                    </a:ext>
                  </a:extLst>
                </p:cNvPr>
                <p:cNvSpPr/>
                <p:nvPr/>
              </p:nvSpPr>
              <p:spPr>
                <a:xfrm>
                  <a:off x="1889750" y="1743225"/>
                  <a:ext cx="121425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7" h="4856" extrusionOk="0">
                      <a:moveTo>
                        <a:pt x="1" y="0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1647" name="Shape 229">
                  <a:extLst>
                    <a:ext uri="{FF2B5EF4-FFF2-40B4-BE49-F238E27FC236}">
                      <a16:creationId xmlns:a16="http://schemas.microsoft.com/office/drawing/2014/main" id="{F7EBBA44-2219-6044-85D3-9C6E1CF3876A}"/>
                    </a:ext>
                  </a:extLst>
                </p:cNvPr>
                <p:cNvSpPr/>
                <p:nvPr/>
              </p:nvSpPr>
              <p:spPr>
                <a:xfrm>
                  <a:off x="1889750" y="1893725"/>
                  <a:ext cx="121425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7" h="4856" extrusionOk="0">
                      <a:moveTo>
                        <a:pt x="1" y="1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1648" name="Shape 230">
                  <a:extLst>
                    <a:ext uri="{FF2B5EF4-FFF2-40B4-BE49-F238E27FC236}">
                      <a16:creationId xmlns:a16="http://schemas.microsoft.com/office/drawing/2014/main" id="{BF035775-D4B3-1740-AC22-1B80E6200266}"/>
                    </a:ext>
                  </a:extLst>
                </p:cNvPr>
                <p:cNvSpPr/>
                <p:nvPr/>
              </p:nvSpPr>
              <p:spPr>
                <a:xfrm>
                  <a:off x="1889750" y="2044250"/>
                  <a:ext cx="121425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7" h="4856" extrusionOk="0">
                      <a:moveTo>
                        <a:pt x="1" y="0"/>
                      </a:moveTo>
                      <a:lnTo>
                        <a:pt x="1" y="4855"/>
                      </a:lnTo>
                      <a:lnTo>
                        <a:pt x="4856" y="4855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1649" name="Shape 231">
                  <a:extLst>
                    <a:ext uri="{FF2B5EF4-FFF2-40B4-BE49-F238E27FC236}">
                      <a16:creationId xmlns:a16="http://schemas.microsoft.com/office/drawing/2014/main" id="{006443A2-3D28-E544-8715-76E2BDFE8BEE}"/>
                    </a:ext>
                  </a:extLst>
                </p:cNvPr>
                <p:cNvSpPr/>
                <p:nvPr/>
              </p:nvSpPr>
              <p:spPr>
                <a:xfrm>
                  <a:off x="1889750" y="2194750"/>
                  <a:ext cx="121425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7" h="4856" extrusionOk="0">
                      <a:moveTo>
                        <a:pt x="1" y="1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1650" name="Shape 232">
                  <a:extLst>
                    <a:ext uri="{FF2B5EF4-FFF2-40B4-BE49-F238E27FC236}">
                      <a16:creationId xmlns:a16="http://schemas.microsoft.com/office/drawing/2014/main" id="{1AC20767-B3B3-F645-8E1D-FAC5AC5F0CBA}"/>
                    </a:ext>
                  </a:extLst>
                </p:cNvPr>
                <p:cNvSpPr/>
                <p:nvPr/>
              </p:nvSpPr>
              <p:spPr>
                <a:xfrm>
                  <a:off x="1889750" y="2345275"/>
                  <a:ext cx="121425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7" h="4856" extrusionOk="0">
                      <a:moveTo>
                        <a:pt x="1" y="0"/>
                      </a:moveTo>
                      <a:lnTo>
                        <a:pt x="1" y="4855"/>
                      </a:lnTo>
                      <a:lnTo>
                        <a:pt x="4856" y="4855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1651" name="Shape 233">
                  <a:extLst>
                    <a:ext uri="{FF2B5EF4-FFF2-40B4-BE49-F238E27FC236}">
                      <a16:creationId xmlns:a16="http://schemas.microsoft.com/office/drawing/2014/main" id="{F7BC33AD-3017-7247-A24B-4F6BE49761D0}"/>
                    </a:ext>
                  </a:extLst>
                </p:cNvPr>
                <p:cNvSpPr/>
                <p:nvPr/>
              </p:nvSpPr>
              <p:spPr>
                <a:xfrm>
                  <a:off x="1889750" y="2495775"/>
                  <a:ext cx="121425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7" h="4856" extrusionOk="0">
                      <a:moveTo>
                        <a:pt x="1" y="1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1652" name="Shape 234">
                  <a:extLst>
                    <a:ext uri="{FF2B5EF4-FFF2-40B4-BE49-F238E27FC236}">
                      <a16:creationId xmlns:a16="http://schemas.microsoft.com/office/drawing/2014/main" id="{C4E75732-5DC9-9B44-B709-534DA15D903A}"/>
                    </a:ext>
                  </a:extLst>
                </p:cNvPr>
                <p:cNvSpPr/>
                <p:nvPr/>
              </p:nvSpPr>
              <p:spPr>
                <a:xfrm>
                  <a:off x="1889750" y="2646275"/>
                  <a:ext cx="121425" cy="1214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7" h="4857" extrusionOk="0">
                      <a:moveTo>
                        <a:pt x="1" y="1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1653" name="Shape 235">
                  <a:extLst>
                    <a:ext uri="{FF2B5EF4-FFF2-40B4-BE49-F238E27FC236}">
                      <a16:creationId xmlns:a16="http://schemas.microsoft.com/office/drawing/2014/main" id="{4EECAD0D-C7C8-114F-84BA-F81E35819E12}"/>
                    </a:ext>
                  </a:extLst>
                </p:cNvPr>
                <p:cNvSpPr/>
                <p:nvPr/>
              </p:nvSpPr>
              <p:spPr>
                <a:xfrm>
                  <a:off x="1889750" y="2796800"/>
                  <a:ext cx="121425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7" h="4856" extrusionOk="0">
                      <a:moveTo>
                        <a:pt x="1" y="0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1654" name="Shape 236">
                  <a:extLst>
                    <a:ext uri="{FF2B5EF4-FFF2-40B4-BE49-F238E27FC236}">
                      <a16:creationId xmlns:a16="http://schemas.microsoft.com/office/drawing/2014/main" id="{51B62AC0-2561-374F-BA15-8D35ED98528B}"/>
                    </a:ext>
                  </a:extLst>
                </p:cNvPr>
                <p:cNvSpPr/>
                <p:nvPr/>
              </p:nvSpPr>
              <p:spPr>
                <a:xfrm>
                  <a:off x="1889750" y="2947300"/>
                  <a:ext cx="121425" cy="1214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7" h="4857" extrusionOk="0">
                      <a:moveTo>
                        <a:pt x="1" y="1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1655" name="Shape 237">
                  <a:extLst>
                    <a:ext uri="{FF2B5EF4-FFF2-40B4-BE49-F238E27FC236}">
                      <a16:creationId xmlns:a16="http://schemas.microsoft.com/office/drawing/2014/main" id="{84AE52A5-96C6-844E-AE8D-5AE771DCF504}"/>
                    </a:ext>
                  </a:extLst>
                </p:cNvPr>
                <p:cNvSpPr/>
                <p:nvPr/>
              </p:nvSpPr>
              <p:spPr>
                <a:xfrm>
                  <a:off x="1889750" y="3097825"/>
                  <a:ext cx="121425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7" h="4856" extrusionOk="0">
                      <a:moveTo>
                        <a:pt x="1" y="0"/>
                      </a:moveTo>
                      <a:lnTo>
                        <a:pt x="1" y="4855"/>
                      </a:lnTo>
                      <a:lnTo>
                        <a:pt x="4856" y="4855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1656" name="Shape 238">
                  <a:extLst>
                    <a:ext uri="{FF2B5EF4-FFF2-40B4-BE49-F238E27FC236}">
                      <a16:creationId xmlns:a16="http://schemas.microsoft.com/office/drawing/2014/main" id="{90975A20-A38D-2F49-AD83-E0515A6C5C76}"/>
                    </a:ext>
                  </a:extLst>
                </p:cNvPr>
                <p:cNvSpPr/>
                <p:nvPr/>
              </p:nvSpPr>
              <p:spPr>
                <a:xfrm>
                  <a:off x="1889750" y="3850375"/>
                  <a:ext cx="121425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7" h="4856" extrusionOk="0">
                      <a:moveTo>
                        <a:pt x="1" y="0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1657" name="Shape 239">
                  <a:extLst>
                    <a:ext uri="{FF2B5EF4-FFF2-40B4-BE49-F238E27FC236}">
                      <a16:creationId xmlns:a16="http://schemas.microsoft.com/office/drawing/2014/main" id="{3756A02A-1FAD-6042-AD97-2A465F83ED37}"/>
                    </a:ext>
                  </a:extLst>
                </p:cNvPr>
                <p:cNvSpPr/>
                <p:nvPr/>
              </p:nvSpPr>
              <p:spPr>
                <a:xfrm>
                  <a:off x="1889750" y="4000875"/>
                  <a:ext cx="121425" cy="1214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7" h="4857" extrusionOk="0">
                      <a:moveTo>
                        <a:pt x="1" y="1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1658" name="Shape 240">
                  <a:extLst>
                    <a:ext uri="{FF2B5EF4-FFF2-40B4-BE49-F238E27FC236}">
                      <a16:creationId xmlns:a16="http://schemas.microsoft.com/office/drawing/2014/main" id="{8054D56A-D1E4-8645-BB65-E536EC3A1864}"/>
                    </a:ext>
                  </a:extLst>
                </p:cNvPr>
                <p:cNvSpPr/>
                <p:nvPr/>
              </p:nvSpPr>
              <p:spPr>
                <a:xfrm>
                  <a:off x="1889750" y="4151400"/>
                  <a:ext cx="121425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7" h="4856" extrusionOk="0">
                      <a:moveTo>
                        <a:pt x="1" y="0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1659" name="Shape 241">
                  <a:extLst>
                    <a:ext uri="{FF2B5EF4-FFF2-40B4-BE49-F238E27FC236}">
                      <a16:creationId xmlns:a16="http://schemas.microsoft.com/office/drawing/2014/main" id="{6DC29441-E928-664D-B891-F329F9314E90}"/>
                    </a:ext>
                  </a:extLst>
                </p:cNvPr>
                <p:cNvSpPr/>
                <p:nvPr/>
              </p:nvSpPr>
              <p:spPr>
                <a:xfrm>
                  <a:off x="1889750" y="4301900"/>
                  <a:ext cx="121425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7" h="4856" extrusionOk="0">
                      <a:moveTo>
                        <a:pt x="1" y="1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1660" name="Shape 242">
                  <a:extLst>
                    <a:ext uri="{FF2B5EF4-FFF2-40B4-BE49-F238E27FC236}">
                      <a16:creationId xmlns:a16="http://schemas.microsoft.com/office/drawing/2014/main" id="{C301FB24-4270-5F49-8DBF-49E435845FF5}"/>
                    </a:ext>
                  </a:extLst>
                </p:cNvPr>
                <p:cNvSpPr/>
                <p:nvPr/>
              </p:nvSpPr>
              <p:spPr>
                <a:xfrm>
                  <a:off x="1889750" y="4452425"/>
                  <a:ext cx="121425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7" h="4856" extrusionOk="0">
                      <a:moveTo>
                        <a:pt x="1" y="0"/>
                      </a:moveTo>
                      <a:lnTo>
                        <a:pt x="1" y="4855"/>
                      </a:lnTo>
                      <a:lnTo>
                        <a:pt x="4856" y="4855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1661" name="Shape 243">
                  <a:extLst>
                    <a:ext uri="{FF2B5EF4-FFF2-40B4-BE49-F238E27FC236}">
                      <a16:creationId xmlns:a16="http://schemas.microsoft.com/office/drawing/2014/main" id="{8F238B55-6314-0740-AC50-0FBC185535D7}"/>
                    </a:ext>
                  </a:extLst>
                </p:cNvPr>
                <p:cNvSpPr/>
                <p:nvPr/>
              </p:nvSpPr>
              <p:spPr>
                <a:xfrm>
                  <a:off x="1889750" y="4753450"/>
                  <a:ext cx="121425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7" h="4856" extrusionOk="0">
                      <a:moveTo>
                        <a:pt x="1" y="0"/>
                      </a:moveTo>
                      <a:lnTo>
                        <a:pt x="1" y="4855"/>
                      </a:lnTo>
                      <a:lnTo>
                        <a:pt x="4856" y="4855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1662" name="Shape 244">
                  <a:extLst>
                    <a:ext uri="{FF2B5EF4-FFF2-40B4-BE49-F238E27FC236}">
                      <a16:creationId xmlns:a16="http://schemas.microsoft.com/office/drawing/2014/main" id="{D692B985-CD30-2A40-88D9-F13588040511}"/>
                    </a:ext>
                  </a:extLst>
                </p:cNvPr>
                <p:cNvSpPr/>
                <p:nvPr/>
              </p:nvSpPr>
              <p:spPr>
                <a:xfrm>
                  <a:off x="1889750" y="4903950"/>
                  <a:ext cx="121425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7" h="4856" extrusionOk="0">
                      <a:moveTo>
                        <a:pt x="1" y="1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1663" name="Shape 245">
                  <a:extLst>
                    <a:ext uri="{FF2B5EF4-FFF2-40B4-BE49-F238E27FC236}">
                      <a16:creationId xmlns:a16="http://schemas.microsoft.com/office/drawing/2014/main" id="{9AB957F9-F79D-C64B-BAA9-532F9CFF4D88}"/>
                    </a:ext>
                  </a:extLst>
                </p:cNvPr>
                <p:cNvSpPr/>
                <p:nvPr/>
              </p:nvSpPr>
              <p:spPr>
                <a:xfrm>
                  <a:off x="2040275" y="388625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0"/>
                      </a:moveTo>
                      <a:lnTo>
                        <a:pt x="0" y="4856"/>
                      </a:lnTo>
                      <a:lnTo>
                        <a:pt x="4856" y="4856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1664" name="Shape 246">
                  <a:extLst>
                    <a:ext uri="{FF2B5EF4-FFF2-40B4-BE49-F238E27FC236}">
                      <a16:creationId xmlns:a16="http://schemas.microsoft.com/office/drawing/2014/main" id="{CEB7C8DF-9987-0B49-B3F5-D4C3A1E30507}"/>
                    </a:ext>
                  </a:extLst>
                </p:cNvPr>
                <p:cNvSpPr/>
                <p:nvPr/>
              </p:nvSpPr>
              <p:spPr>
                <a:xfrm>
                  <a:off x="2040275" y="1141175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1"/>
                      </a:moveTo>
                      <a:lnTo>
                        <a:pt x="0" y="4856"/>
                      </a:lnTo>
                      <a:lnTo>
                        <a:pt x="4856" y="4856"/>
                      </a:lnTo>
                      <a:lnTo>
                        <a:pt x="4856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1665" name="Shape 247">
                  <a:extLst>
                    <a:ext uri="{FF2B5EF4-FFF2-40B4-BE49-F238E27FC236}">
                      <a16:creationId xmlns:a16="http://schemas.microsoft.com/office/drawing/2014/main" id="{5C1CF72B-058D-2349-845E-97283257A4A0}"/>
                    </a:ext>
                  </a:extLst>
                </p:cNvPr>
                <p:cNvSpPr/>
                <p:nvPr/>
              </p:nvSpPr>
              <p:spPr>
                <a:xfrm>
                  <a:off x="2040275" y="1291700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0"/>
                      </a:moveTo>
                      <a:lnTo>
                        <a:pt x="0" y="4855"/>
                      </a:lnTo>
                      <a:lnTo>
                        <a:pt x="4856" y="4855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1666" name="Shape 248">
                  <a:extLst>
                    <a:ext uri="{FF2B5EF4-FFF2-40B4-BE49-F238E27FC236}">
                      <a16:creationId xmlns:a16="http://schemas.microsoft.com/office/drawing/2014/main" id="{19CF7BA6-18D5-D344-9674-6644D6B9B0E6}"/>
                    </a:ext>
                  </a:extLst>
                </p:cNvPr>
                <p:cNvSpPr/>
                <p:nvPr/>
              </p:nvSpPr>
              <p:spPr>
                <a:xfrm>
                  <a:off x="2040275" y="1442200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0"/>
                      </a:moveTo>
                      <a:lnTo>
                        <a:pt x="0" y="4856"/>
                      </a:lnTo>
                      <a:lnTo>
                        <a:pt x="4856" y="4856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1667" name="Shape 249">
                  <a:extLst>
                    <a:ext uri="{FF2B5EF4-FFF2-40B4-BE49-F238E27FC236}">
                      <a16:creationId xmlns:a16="http://schemas.microsoft.com/office/drawing/2014/main" id="{F99A38B2-8638-914E-B6E5-B4D830567390}"/>
                    </a:ext>
                  </a:extLst>
                </p:cNvPr>
                <p:cNvSpPr/>
                <p:nvPr/>
              </p:nvSpPr>
              <p:spPr>
                <a:xfrm>
                  <a:off x="2040275" y="1743225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0"/>
                      </a:moveTo>
                      <a:lnTo>
                        <a:pt x="0" y="4856"/>
                      </a:lnTo>
                      <a:lnTo>
                        <a:pt x="4856" y="4856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1668" name="Shape 250">
                  <a:extLst>
                    <a:ext uri="{FF2B5EF4-FFF2-40B4-BE49-F238E27FC236}">
                      <a16:creationId xmlns:a16="http://schemas.microsoft.com/office/drawing/2014/main" id="{E0C7ED8A-014B-C94D-8DA1-70607BA626CA}"/>
                    </a:ext>
                  </a:extLst>
                </p:cNvPr>
                <p:cNvSpPr/>
                <p:nvPr/>
              </p:nvSpPr>
              <p:spPr>
                <a:xfrm>
                  <a:off x="2040275" y="2044250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0"/>
                      </a:moveTo>
                      <a:lnTo>
                        <a:pt x="0" y="4855"/>
                      </a:lnTo>
                      <a:lnTo>
                        <a:pt x="4856" y="4855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1669" name="Shape 251">
                  <a:extLst>
                    <a:ext uri="{FF2B5EF4-FFF2-40B4-BE49-F238E27FC236}">
                      <a16:creationId xmlns:a16="http://schemas.microsoft.com/office/drawing/2014/main" id="{D30A2DCF-CF70-D545-9DD4-D9788B571EE4}"/>
                    </a:ext>
                  </a:extLst>
                </p:cNvPr>
                <p:cNvSpPr/>
                <p:nvPr/>
              </p:nvSpPr>
              <p:spPr>
                <a:xfrm>
                  <a:off x="2040275" y="2646275"/>
                  <a:ext cx="121400" cy="1214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7" extrusionOk="0">
                      <a:moveTo>
                        <a:pt x="0" y="1"/>
                      </a:moveTo>
                      <a:lnTo>
                        <a:pt x="0" y="4856"/>
                      </a:lnTo>
                      <a:lnTo>
                        <a:pt x="4856" y="4856"/>
                      </a:lnTo>
                      <a:lnTo>
                        <a:pt x="4856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1670" name="Shape 252">
                  <a:extLst>
                    <a:ext uri="{FF2B5EF4-FFF2-40B4-BE49-F238E27FC236}">
                      <a16:creationId xmlns:a16="http://schemas.microsoft.com/office/drawing/2014/main" id="{47CD39E2-9138-5943-8D59-3477B153DD42}"/>
                    </a:ext>
                  </a:extLst>
                </p:cNvPr>
                <p:cNvSpPr/>
                <p:nvPr/>
              </p:nvSpPr>
              <p:spPr>
                <a:xfrm>
                  <a:off x="2040275" y="2947300"/>
                  <a:ext cx="121400" cy="1214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7" extrusionOk="0">
                      <a:moveTo>
                        <a:pt x="0" y="1"/>
                      </a:moveTo>
                      <a:lnTo>
                        <a:pt x="0" y="4856"/>
                      </a:lnTo>
                      <a:lnTo>
                        <a:pt x="4856" y="4856"/>
                      </a:lnTo>
                      <a:lnTo>
                        <a:pt x="4856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1671" name="Shape 253">
                  <a:extLst>
                    <a:ext uri="{FF2B5EF4-FFF2-40B4-BE49-F238E27FC236}">
                      <a16:creationId xmlns:a16="http://schemas.microsoft.com/office/drawing/2014/main" id="{134EE9BF-9111-6D4A-B3C9-8075EE900673}"/>
                    </a:ext>
                  </a:extLst>
                </p:cNvPr>
                <p:cNvSpPr/>
                <p:nvPr/>
              </p:nvSpPr>
              <p:spPr>
                <a:xfrm>
                  <a:off x="2040275" y="3097825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0"/>
                      </a:moveTo>
                      <a:lnTo>
                        <a:pt x="0" y="4855"/>
                      </a:lnTo>
                      <a:lnTo>
                        <a:pt x="4856" y="4855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1672" name="Shape 254">
                  <a:extLst>
                    <a:ext uri="{FF2B5EF4-FFF2-40B4-BE49-F238E27FC236}">
                      <a16:creationId xmlns:a16="http://schemas.microsoft.com/office/drawing/2014/main" id="{1449964A-A199-5348-BD30-98B5294F5E5B}"/>
                    </a:ext>
                  </a:extLst>
                </p:cNvPr>
                <p:cNvSpPr/>
                <p:nvPr/>
              </p:nvSpPr>
              <p:spPr>
                <a:xfrm>
                  <a:off x="2040275" y="3248325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1"/>
                      </a:moveTo>
                      <a:lnTo>
                        <a:pt x="0" y="4856"/>
                      </a:lnTo>
                      <a:lnTo>
                        <a:pt x="4856" y="4856"/>
                      </a:lnTo>
                      <a:lnTo>
                        <a:pt x="4856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1673" name="Shape 255">
                  <a:extLst>
                    <a:ext uri="{FF2B5EF4-FFF2-40B4-BE49-F238E27FC236}">
                      <a16:creationId xmlns:a16="http://schemas.microsoft.com/office/drawing/2014/main" id="{9FE4AFA3-5DE0-0B47-8CDD-9822F4B126C2}"/>
                    </a:ext>
                  </a:extLst>
                </p:cNvPr>
                <p:cNvSpPr/>
                <p:nvPr/>
              </p:nvSpPr>
              <p:spPr>
                <a:xfrm>
                  <a:off x="2040275" y="3549350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1"/>
                      </a:moveTo>
                      <a:lnTo>
                        <a:pt x="0" y="4856"/>
                      </a:lnTo>
                      <a:lnTo>
                        <a:pt x="4856" y="4856"/>
                      </a:lnTo>
                      <a:lnTo>
                        <a:pt x="4856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1674" name="Shape 256">
                  <a:extLst>
                    <a:ext uri="{FF2B5EF4-FFF2-40B4-BE49-F238E27FC236}">
                      <a16:creationId xmlns:a16="http://schemas.microsoft.com/office/drawing/2014/main" id="{3C9AA79E-D187-7A42-B59F-77CD2DF8475F}"/>
                    </a:ext>
                  </a:extLst>
                </p:cNvPr>
                <p:cNvSpPr/>
                <p:nvPr/>
              </p:nvSpPr>
              <p:spPr>
                <a:xfrm>
                  <a:off x="2040275" y="3699875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0"/>
                      </a:moveTo>
                      <a:lnTo>
                        <a:pt x="0" y="4855"/>
                      </a:lnTo>
                      <a:lnTo>
                        <a:pt x="4856" y="4855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1675" name="Shape 257">
                  <a:extLst>
                    <a:ext uri="{FF2B5EF4-FFF2-40B4-BE49-F238E27FC236}">
                      <a16:creationId xmlns:a16="http://schemas.microsoft.com/office/drawing/2014/main" id="{B2ACDC20-C2ED-F540-BA0E-6D9A75D035B7}"/>
                    </a:ext>
                  </a:extLst>
                </p:cNvPr>
                <p:cNvSpPr/>
                <p:nvPr/>
              </p:nvSpPr>
              <p:spPr>
                <a:xfrm>
                  <a:off x="2040275" y="3850375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0"/>
                      </a:moveTo>
                      <a:lnTo>
                        <a:pt x="0" y="4856"/>
                      </a:lnTo>
                      <a:lnTo>
                        <a:pt x="4856" y="4856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1676" name="Shape 258">
                  <a:extLst>
                    <a:ext uri="{FF2B5EF4-FFF2-40B4-BE49-F238E27FC236}">
                      <a16:creationId xmlns:a16="http://schemas.microsoft.com/office/drawing/2014/main" id="{902E1276-F89C-A443-B7A0-24C6795C47E5}"/>
                    </a:ext>
                  </a:extLst>
                </p:cNvPr>
                <p:cNvSpPr/>
                <p:nvPr/>
              </p:nvSpPr>
              <p:spPr>
                <a:xfrm>
                  <a:off x="2040275" y="4000875"/>
                  <a:ext cx="121400" cy="1214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7" extrusionOk="0">
                      <a:moveTo>
                        <a:pt x="0" y="1"/>
                      </a:moveTo>
                      <a:lnTo>
                        <a:pt x="0" y="4856"/>
                      </a:lnTo>
                      <a:lnTo>
                        <a:pt x="4856" y="4856"/>
                      </a:lnTo>
                      <a:lnTo>
                        <a:pt x="4856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1677" name="Shape 259">
                  <a:extLst>
                    <a:ext uri="{FF2B5EF4-FFF2-40B4-BE49-F238E27FC236}">
                      <a16:creationId xmlns:a16="http://schemas.microsoft.com/office/drawing/2014/main" id="{D1A29C6A-B17D-DF46-AE7D-CA49E38B6AA4}"/>
                    </a:ext>
                  </a:extLst>
                </p:cNvPr>
                <p:cNvSpPr/>
                <p:nvPr/>
              </p:nvSpPr>
              <p:spPr>
                <a:xfrm>
                  <a:off x="2040275" y="4301900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1"/>
                      </a:moveTo>
                      <a:lnTo>
                        <a:pt x="0" y="4856"/>
                      </a:lnTo>
                      <a:lnTo>
                        <a:pt x="4856" y="4856"/>
                      </a:lnTo>
                      <a:lnTo>
                        <a:pt x="4856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1678" name="Shape 260">
                  <a:extLst>
                    <a:ext uri="{FF2B5EF4-FFF2-40B4-BE49-F238E27FC236}">
                      <a16:creationId xmlns:a16="http://schemas.microsoft.com/office/drawing/2014/main" id="{4FDA34DD-08BE-1248-8116-9451B1F430DC}"/>
                    </a:ext>
                  </a:extLst>
                </p:cNvPr>
                <p:cNvSpPr/>
                <p:nvPr/>
              </p:nvSpPr>
              <p:spPr>
                <a:xfrm>
                  <a:off x="2040275" y="4452425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0"/>
                      </a:moveTo>
                      <a:lnTo>
                        <a:pt x="0" y="4855"/>
                      </a:lnTo>
                      <a:lnTo>
                        <a:pt x="4856" y="4855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1679" name="Shape 261">
                  <a:extLst>
                    <a:ext uri="{FF2B5EF4-FFF2-40B4-BE49-F238E27FC236}">
                      <a16:creationId xmlns:a16="http://schemas.microsoft.com/office/drawing/2014/main" id="{4107AEB5-6EC6-AE4A-8F1E-8FD1530D0B46}"/>
                    </a:ext>
                  </a:extLst>
                </p:cNvPr>
                <p:cNvSpPr/>
                <p:nvPr/>
              </p:nvSpPr>
              <p:spPr>
                <a:xfrm>
                  <a:off x="2040275" y="4903950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1"/>
                      </a:moveTo>
                      <a:lnTo>
                        <a:pt x="0" y="4856"/>
                      </a:lnTo>
                      <a:lnTo>
                        <a:pt x="4856" y="4856"/>
                      </a:lnTo>
                      <a:lnTo>
                        <a:pt x="4856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1680" name="Shape 262">
                  <a:extLst>
                    <a:ext uri="{FF2B5EF4-FFF2-40B4-BE49-F238E27FC236}">
                      <a16:creationId xmlns:a16="http://schemas.microsoft.com/office/drawing/2014/main" id="{D1BEAC49-DC8C-3F41-BBB2-EC2A07E59A0A}"/>
                    </a:ext>
                  </a:extLst>
                </p:cNvPr>
                <p:cNvSpPr/>
                <p:nvPr/>
              </p:nvSpPr>
              <p:spPr>
                <a:xfrm>
                  <a:off x="2040275" y="5054450"/>
                  <a:ext cx="121400" cy="1214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7" extrusionOk="0">
                      <a:moveTo>
                        <a:pt x="0" y="1"/>
                      </a:moveTo>
                      <a:lnTo>
                        <a:pt x="0" y="4856"/>
                      </a:lnTo>
                      <a:lnTo>
                        <a:pt x="4856" y="4856"/>
                      </a:lnTo>
                      <a:lnTo>
                        <a:pt x="4856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1681" name="Shape 263">
                  <a:extLst>
                    <a:ext uri="{FF2B5EF4-FFF2-40B4-BE49-F238E27FC236}">
                      <a16:creationId xmlns:a16="http://schemas.microsoft.com/office/drawing/2014/main" id="{6F75BE9B-23EA-4847-874F-53793993AC9B}"/>
                    </a:ext>
                  </a:extLst>
                </p:cNvPr>
                <p:cNvSpPr/>
                <p:nvPr/>
              </p:nvSpPr>
              <p:spPr>
                <a:xfrm>
                  <a:off x="2040275" y="5204975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0"/>
                      </a:moveTo>
                      <a:lnTo>
                        <a:pt x="0" y="4856"/>
                      </a:lnTo>
                      <a:lnTo>
                        <a:pt x="4856" y="4856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1682" name="Shape 264">
                  <a:extLst>
                    <a:ext uri="{FF2B5EF4-FFF2-40B4-BE49-F238E27FC236}">
                      <a16:creationId xmlns:a16="http://schemas.microsoft.com/office/drawing/2014/main" id="{01C3E7BF-9244-4647-A029-696F2C71AC21}"/>
                    </a:ext>
                  </a:extLst>
                </p:cNvPr>
                <p:cNvSpPr/>
                <p:nvPr/>
              </p:nvSpPr>
              <p:spPr>
                <a:xfrm>
                  <a:off x="2190775" y="238125"/>
                  <a:ext cx="121425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7" h="4856" extrusionOk="0">
                      <a:moveTo>
                        <a:pt x="1" y="0"/>
                      </a:moveTo>
                      <a:lnTo>
                        <a:pt x="1" y="4855"/>
                      </a:lnTo>
                      <a:lnTo>
                        <a:pt x="4856" y="4855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1683" name="Shape 265">
                  <a:extLst>
                    <a:ext uri="{FF2B5EF4-FFF2-40B4-BE49-F238E27FC236}">
                      <a16:creationId xmlns:a16="http://schemas.microsoft.com/office/drawing/2014/main" id="{2529CB8D-66D2-7247-927C-29D48723FEE0}"/>
                    </a:ext>
                  </a:extLst>
                </p:cNvPr>
                <p:cNvSpPr/>
                <p:nvPr/>
              </p:nvSpPr>
              <p:spPr>
                <a:xfrm>
                  <a:off x="2190775" y="689650"/>
                  <a:ext cx="121425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7" h="4856" extrusionOk="0">
                      <a:moveTo>
                        <a:pt x="1" y="0"/>
                      </a:moveTo>
                      <a:lnTo>
                        <a:pt x="1" y="4855"/>
                      </a:lnTo>
                      <a:lnTo>
                        <a:pt x="4856" y="4855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1684" name="Shape 266">
                  <a:extLst>
                    <a:ext uri="{FF2B5EF4-FFF2-40B4-BE49-F238E27FC236}">
                      <a16:creationId xmlns:a16="http://schemas.microsoft.com/office/drawing/2014/main" id="{CCD44FF0-F066-9749-A814-6DE384A07A7D}"/>
                    </a:ext>
                  </a:extLst>
                </p:cNvPr>
                <p:cNvSpPr/>
                <p:nvPr/>
              </p:nvSpPr>
              <p:spPr>
                <a:xfrm>
                  <a:off x="2190775" y="840150"/>
                  <a:ext cx="121425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7" h="4856" extrusionOk="0">
                      <a:moveTo>
                        <a:pt x="1" y="1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1685" name="Shape 267">
                  <a:extLst>
                    <a:ext uri="{FF2B5EF4-FFF2-40B4-BE49-F238E27FC236}">
                      <a16:creationId xmlns:a16="http://schemas.microsoft.com/office/drawing/2014/main" id="{B711B25F-C6E9-6C41-973A-9EEE96845121}"/>
                    </a:ext>
                  </a:extLst>
                </p:cNvPr>
                <p:cNvSpPr/>
                <p:nvPr/>
              </p:nvSpPr>
              <p:spPr>
                <a:xfrm>
                  <a:off x="2190775" y="1141175"/>
                  <a:ext cx="121425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7" h="4856" extrusionOk="0">
                      <a:moveTo>
                        <a:pt x="1" y="1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1686" name="Shape 268">
                  <a:extLst>
                    <a:ext uri="{FF2B5EF4-FFF2-40B4-BE49-F238E27FC236}">
                      <a16:creationId xmlns:a16="http://schemas.microsoft.com/office/drawing/2014/main" id="{37EC2C98-03F4-E946-831D-C3F3E98C22EF}"/>
                    </a:ext>
                  </a:extLst>
                </p:cNvPr>
                <p:cNvSpPr/>
                <p:nvPr/>
              </p:nvSpPr>
              <p:spPr>
                <a:xfrm>
                  <a:off x="2190775" y="1291700"/>
                  <a:ext cx="121425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7" h="4856" extrusionOk="0">
                      <a:moveTo>
                        <a:pt x="1" y="0"/>
                      </a:moveTo>
                      <a:lnTo>
                        <a:pt x="1" y="4855"/>
                      </a:lnTo>
                      <a:lnTo>
                        <a:pt x="4856" y="4855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1687" name="Shape 269">
                  <a:extLst>
                    <a:ext uri="{FF2B5EF4-FFF2-40B4-BE49-F238E27FC236}">
                      <a16:creationId xmlns:a16="http://schemas.microsoft.com/office/drawing/2014/main" id="{F72FA2C8-552B-C94E-82EC-A3FB433E08AD}"/>
                    </a:ext>
                  </a:extLst>
                </p:cNvPr>
                <p:cNvSpPr/>
                <p:nvPr/>
              </p:nvSpPr>
              <p:spPr>
                <a:xfrm>
                  <a:off x="2190775" y="1592700"/>
                  <a:ext cx="121425" cy="1214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7" h="4857" extrusionOk="0">
                      <a:moveTo>
                        <a:pt x="1" y="1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1688" name="Shape 270">
                  <a:extLst>
                    <a:ext uri="{FF2B5EF4-FFF2-40B4-BE49-F238E27FC236}">
                      <a16:creationId xmlns:a16="http://schemas.microsoft.com/office/drawing/2014/main" id="{9D19B6F8-B528-2C45-B9E4-59373FC208A6}"/>
                    </a:ext>
                  </a:extLst>
                </p:cNvPr>
                <p:cNvSpPr/>
                <p:nvPr/>
              </p:nvSpPr>
              <p:spPr>
                <a:xfrm>
                  <a:off x="2190775" y="1743225"/>
                  <a:ext cx="121425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7" h="4856" extrusionOk="0">
                      <a:moveTo>
                        <a:pt x="1" y="0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1689" name="Shape 271">
                  <a:extLst>
                    <a:ext uri="{FF2B5EF4-FFF2-40B4-BE49-F238E27FC236}">
                      <a16:creationId xmlns:a16="http://schemas.microsoft.com/office/drawing/2014/main" id="{01B15C6A-0C7E-C649-B1BC-B254F6BC4BFC}"/>
                    </a:ext>
                  </a:extLst>
                </p:cNvPr>
                <p:cNvSpPr/>
                <p:nvPr/>
              </p:nvSpPr>
              <p:spPr>
                <a:xfrm>
                  <a:off x="2190775" y="1893725"/>
                  <a:ext cx="121425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7" h="4856" extrusionOk="0">
                      <a:moveTo>
                        <a:pt x="1" y="1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1690" name="Shape 272">
                  <a:extLst>
                    <a:ext uri="{FF2B5EF4-FFF2-40B4-BE49-F238E27FC236}">
                      <a16:creationId xmlns:a16="http://schemas.microsoft.com/office/drawing/2014/main" id="{66BE370D-D2CA-4B44-9160-F34433DDB184}"/>
                    </a:ext>
                  </a:extLst>
                </p:cNvPr>
                <p:cNvSpPr/>
                <p:nvPr/>
              </p:nvSpPr>
              <p:spPr>
                <a:xfrm>
                  <a:off x="2190775" y="2044250"/>
                  <a:ext cx="121425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7" h="4856" extrusionOk="0">
                      <a:moveTo>
                        <a:pt x="1" y="0"/>
                      </a:moveTo>
                      <a:lnTo>
                        <a:pt x="1" y="4855"/>
                      </a:lnTo>
                      <a:lnTo>
                        <a:pt x="4856" y="4855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1691" name="Shape 273">
                  <a:extLst>
                    <a:ext uri="{FF2B5EF4-FFF2-40B4-BE49-F238E27FC236}">
                      <a16:creationId xmlns:a16="http://schemas.microsoft.com/office/drawing/2014/main" id="{67E873D8-1B7E-B042-B136-B2D42E43892B}"/>
                    </a:ext>
                  </a:extLst>
                </p:cNvPr>
                <p:cNvSpPr/>
                <p:nvPr/>
              </p:nvSpPr>
              <p:spPr>
                <a:xfrm>
                  <a:off x="2190775" y="2194750"/>
                  <a:ext cx="121425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7" h="4856" extrusionOk="0">
                      <a:moveTo>
                        <a:pt x="1" y="1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1692" name="Shape 274">
                  <a:extLst>
                    <a:ext uri="{FF2B5EF4-FFF2-40B4-BE49-F238E27FC236}">
                      <a16:creationId xmlns:a16="http://schemas.microsoft.com/office/drawing/2014/main" id="{F60EB379-316F-6940-9B7E-C7FF8E0A68D0}"/>
                    </a:ext>
                  </a:extLst>
                </p:cNvPr>
                <p:cNvSpPr/>
                <p:nvPr/>
              </p:nvSpPr>
              <p:spPr>
                <a:xfrm>
                  <a:off x="2190775" y="2345275"/>
                  <a:ext cx="121425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7" h="4856" extrusionOk="0">
                      <a:moveTo>
                        <a:pt x="1" y="0"/>
                      </a:moveTo>
                      <a:lnTo>
                        <a:pt x="1" y="4855"/>
                      </a:lnTo>
                      <a:lnTo>
                        <a:pt x="4856" y="4855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1693" name="Shape 275">
                  <a:extLst>
                    <a:ext uri="{FF2B5EF4-FFF2-40B4-BE49-F238E27FC236}">
                      <a16:creationId xmlns:a16="http://schemas.microsoft.com/office/drawing/2014/main" id="{1BA16071-C399-3540-9F37-B4DC4E4E774F}"/>
                    </a:ext>
                  </a:extLst>
                </p:cNvPr>
                <p:cNvSpPr/>
                <p:nvPr/>
              </p:nvSpPr>
              <p:spPr>
                <a:xfrm>
                  <a:off x="2190775" y="2495775"/>
                  <a:ext cx="121425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7" h="4856" extrusionOk="0">
                      <a:moveTo>
                        <a:pt x="1" y="1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1694" name="Shape 276">
                  <a:extLst>
                    <a:ext uri="{FF2B5EF4-FFF2-40B4-BE49-F238E27FC236}">
                      <a16:creationId xmlns:a16="http://schemas.microsoft.com/office/drawing/2014/main" id="{8A5BBF5F-7019-AD44-9BF0-A8783B66EA79}"/>
                    </a:ext>
                  </a:extLst>
                </p:cNvPr>
                <p:cNvSpPr/>
                <p:nvPr/>
              </p:nvSpPr>
              <p:spPr>
                <a:xfrm>
                  <a:off x="2190775" y="2796800"/>
                  <a:ext cx="121425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7" h="4856" extrusionOk="0">
                      <a:moveTo>
                        <a:pt x="1" y="0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1695" name="Shape 277">
                  <a:extLst>
                    <a:ext uri="{FF2B5EF4-FFF2-40B4-BE49-F238E27FC236}">
                      <a16:creationId xmlns:a16="http://schemas.microsoft.com/office/drawing/2014/main" id="{6AED9A4D-F159-BF4F-8B37-2D7AEE269C67}"/>
                    </a:ext>
                  </a:extLst>
                </p:cNvPr>
                <p:cNvSpPr/>
                <p:nvPr/>
              </p:nvSpPr>
              <p:spPr>
                <a:xfrm>
                  <a:off x="2190775" y="3097825"/>
                  <a:ext cx="121425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7" h="4856" extrusionOk="0">
                      <a:moveTo>
                        <a:pt x="1" y="0"/>
                      </a:moveTo>
                      <a:lnTo>
                        <a:pt x="1" y="4855"/>
                      </a:lnTo>
                      <a:lnTo>
                        <a:pt x="4856" y="4855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1696" name="Shape 278">
                  <a:extLst>
                    <a:ext uri="{FF2B5EF4-FFF2-40B4-BE49-F238E27FC236}">
                      <a16:creationId xmlns:a16="http://schemas.microsoft.com/office/drawing/2014/main" id="{F1C0210B-4685-3B49-9DA0-304DF0C01CBE}"/>
                    </a:ext>
                  </a:extLst>
                </p:cNvPr>
                <p:cNvSpPr/>
                <p:nvPr/>
              </p:nvSpPr>
              <p:spPr>
                <a:xfrm>
                  <a:off x="2190775" y="3248325"/>
                  <a:ext cx="121425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7" h="4856" extrusionOk="0">
                      <a:moveTo>
                        <a:pt x="1" y="1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1697" name="Shape 279">
                  <a:extLst>
                    <a:ext uri="{FF2B5EF4-FFF2-40B4-BE49-F238E27FC236}">
                      <a16:creationId xmlns:a16="http://schemas.microsoft.com/office/drawing/2014/main" id="{8252FFA3-7A60-514D-ACC6-199BF3872A4C}"/>
                    </a:ext>
                  </a:extLst>
                </p:cNvPr>
                <p:cNvSpPr/>
                <p:nvPr/>
              </p:nvSpPr>
              <p:spPr>
                <a:xfrm>
                  <a:off x="2190775" y="3398850"/>
                  <a:ext cx="121425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7" h="4856" extrusionOk="0">
                      <a:moveTo>
                        <a:pt x="1" y="0"/>
                      </a:moveTo>
                      <a:lnTo>
                        <a:pt x="1" y="4855"/>
                      </a:lnTo>
                      <a:lnTo>
                        <a:pt x="4856" y="4855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1698" name="Shape 280">
                  <a:extLst>
                    <a:ext uri="{FF2B5EF4-FFF2-40B4-BE49-F238E27FC236}">
                      <a16:creationId xmlns:a16="http://schemas.microsoft.com/office/drawing/2014/main" id="{B8200F5F-C119-B04B-AA08-A35C469D2F4D}"/>
                    </a:ext>
                  </a:extLst>
                </p:cNvPr>
                <p:cNvSpPr/>
                <p:nvPr/>
              </p:nvSpPr>
              <p:spPr>
                <a:xfrm>
                  <a:off x="2190775" y="3549350"/>
                  <a:ext cx="121425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7" h="4856" extrusionOk="0">
                      <a:moveTo>
                        <a:pt x="1" y="1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1699" name="Shape 281">
                  <a:extLst>
                    <a:ext uri="{FF2B5EF4-FFF2-40B4-BE49-F238E27FC236}">
                      <a16:creationId xmlns:a16="http://schemas.microsoft.com/office/drawing/2014/main" id="{A1D9D3CD-14DF-3842-951E-5FB837C95178}"/>
                    </a:ext>
                  </a:extLst>
                </p:cNvPr>
                <p:cNvSpPr/>
                <p:nvPr/>
              </p:nvSpPr>
              <p:spPr>
                <a:xfrm>
                  <a:off x="2190775" y="3699875"/>
                  <a:ext cx="121425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7" h="4856" extrusionOk="0">
                      <a:moveTo>
                        <a:pt x="1" y="0"/>
                      </a:moveTo>
                      <a:lnTo>
                        <a:pt x="1" y="4855"/>
                      </a:lnTo>
                      <a:lnTo>
                        <a:pt x="4856" y="4855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1700" name="Shape 282">
                  <a:extLst>
                    <a:ext uri="{FF2B5EF4-FFF2-40B4-BE49-F238E27FC236}">
                      <a16:creationId xmlns:a16="http://schemas.microsoft.com/office/drawing/2014/main" id="{5115066C-9605-F04C-AE1B-72F470E7533E}"/>
                    </a:ext>
                  </a:extLst>
                </p:cNvPr>
                <p:cNvSpPr/>
                <p:nvPr/>
              </p:nvSpPr>
              <p:spPr>
                <a:xfrm>
                  <a:off x="2190775" y="4000875"/>
                  <a:ext cx="121425" cy="1214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7" h="4857" extrusionOk="0">
                      <a:moveTo>
                        <a:pt x="1" y="1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1701" name="Shape 283">
                  <a:extLst>
                    <a:ext uri="{FF2B5EF4-FFF2-40B4-BE49-F238E27FC236}">
                      <a16:creationId xmlns:a16="http://schemas.microsoft.com/office/drawing/2014/main" id="{7F5A8FAB-3A10-E242-A740-9AADD0780A9C}"/>
                    </a:ext>
                  </a:extLst>
                </p:cNvPr>
                <p:cNvSpPr/>
                <p:nvPr/>
              </p:nvSpPr>
              <p:spPr>
                <a:xfrm>
                  <a:off x="2190775" y="4151400"/>
                  <a:ext cx="121425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7" h="4856" extrusionOk="0">
                      <a:moveTo>
                        <a:pt x="1" y="0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1702" name="Shape 284">
                  <a:extLst>
                    <a:ext uri="{FF2B5EF4-FFF2-40B4-BE49-F238E27FC236}">
                      <a16:creationId xmlns:a16="http://schemas.microsoft.com/office/drawing/2014/main" id="{018B581E-BA5E-F343-BBCF-3B5A2EBC539D}"/>
                    </a:ext>
                  </a:extLst>
                </p:cNvPr>
                <p:cNvSpPr/>
                <p:nvPr/>
              </p:nvSpPr>
              <p:spPr>
                <a:xfrm>
                  <a:off x="2190775" y="4452425"/>
                  <a:ext cx="121425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7" h="4856" extrusionOk="0">
                      <a:moveTo>
                        <a:pt x="1" y="0"/>
                      </a:moveTo>
                      <a:lnTo>
                        <a:pt x="1" y="4855"/>
                      </a:lnTo>
                      <a:lnTo>
                        <a:pt x="4856" y="4855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1703" name="Shape 285">
                  <a:extLst>
                    <a:ext uri="{FF2B5EF4-FFF2-40B4-BE49-F238E27FC236}">
                      <a16:creationId xmlns:a16="http://schemas.microsoft.com/office/drawing/2014/main" id="{BE7935A0-2616-664C-A597-A6982A89D498}"/>
                    </a:ext>
                  </a:extLst>
                </p:cNvPr>
                <p:cNvSpPr/>
                <p:nvPr/>
              </p:nvSpPr>
              <p:spPr>
                <a:xfrm>
                  <a:off x="2190775" y="4602925"/>
                  <a:ext cx="121425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7" h="4856" extrusionOk="0">
                      <a:moveTo>
                        <a:pt x="1" y="1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1704" name="Shape 286">
                  <a:extLst>
                    <a:ext uri="{FF2B5EF4-FFF2-40B4-BE49-F238E27FC236}">
                      <a16:creationId xmlns:a16="http://schemas.microsoft.com/office/drawing/2014/main" id="{E7FACDD8-8172-8142-81B7-E8767529F9EF}"/>
                    </a:ext>
                  </a:extLst>
                </p:cNvPr>
                <p:cNvSpPr/>
                <p:nvPr/>
              </p:nvSpPr>
              <p:spPr>
                <a:xfrm>
                  <a:off x="2190775" y="4753450"/>
                  <a:ext cx="121425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7" h="4856" extrusionOk="0">
                      <a:moveTo>
                        <a:pt x="1" y="0"/>
                      </a:moveTo>
                      <a:lnTo>
                        <a:pt x="1" y="4855"/>
                      </a:lnTo>
                      <a:lnTo>
                        <a:pt x="4856" y="4855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1705" name="Shape 287">
                  <a:extLst>
                    <a:ext uri="{FF2B5EF4-FFF2-40B4-BE49-F238E27FC236}">
                      <a16:creationId xmlns:a16="http://schemas.microsoft.com/office/drawing/2014/main" id="{C3075382-1146-B044-ABBB-5B6316462C3D}"/>
                    </a:ext>
                  </a:extLst>
                </p:cNvPr>
                <p:cNvSpPr/>
                <p:nvPr/>
              </p:nvSpPr>
              <p:spPr>
                <a:xfrm>
                  <a:off x="2190775" y="5204975"/>
                  <a:ext cx="121425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7" h="4856" extrusionOk="0">
                      <a:moveTo>
                        <a:pt x="1" y="0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1706" name="Shape 288">
                  <a:extLst>
                    <a:ext uri="{FF2B5EF4-FFF2-40B4-BE49-F238E27FC236}">
                      <a16:creationId xmlns:a16="http://schemas.microsoft.com/office/drawing/2014/main" id="{7ADBF322-862E-7846-9E88-8ED22337D5F3}"/>
                    </a:ext>
                  </a:extLst>
                </p:cNvPr>
                <p:cNvSpPr/>
                <p:nvPr/>
              </p:nvSpPr>
              <p:spPr>
                <a:xfrm>
                  <a:off x="2190775" y="5355475"/>
                  <a:ext cx="121425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7" h="4856" extrusionOk="0">
                      <a:moveTo>
                        <a:pt x="1" y="1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1707" name="Shape 289">
                  <a:extLst>
                    <a:ext uri="{FF2B5EF4-FFF2-40B4-BE49-F238E27FC236}">
                      <a16:creationId xmlns:a16="http://schemas.microsoft.com/office/drawing/2014/main" id="{491B551B-3B1E-F245-8B6B-894DDD5B915C}"/>
                    </a:ext>
                  </a:extLst>
                </p:cNvPr>
                <p:cNvSpPr/>
                <p:nvPr/>
              </p:nvSpPr>
              <p:spPr>
                <a:xfrm>
                  <a:off x="2341300" y="539125"/>
                  <a:ext cx="121400" cy="1214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7" extrusionOk="0">
                      <a:moveTo>
                        <a:pt x="0" y="1"/>
                      </a:moveTo>
                      <a:lnTo>
                        <a:pt x="0" y="4856"/>
                      </a:lnTo>
                      <a:lnTo>
                        <a:pt x="4855" y="4856"/>
                      </a:lnTo>
                      <a:lnTo>
                        <a:pt x="4855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1708" name="Shape 290">
                  <a:extLst>
                    <a:ext uri="{FF2B5EF4-FFF2-40B4-BE49-F238E27FC236}">
                      <a16:creationId xmlns:a16="http://schemas.microsoft.com/office/drawing/2014/main" id="{5ADCB43E-4660-5646-BE38-128A1E0D8E31}"/>
                    </a:ext>
                  </a:extLst>
                </p:cNvPr>
                <p:cNvSpPr/>
                <p:nvPr/>
              </p:nvSpPr>
              <p:spPr>
                <a:xfrm>
                  <a:off x="2341300" y="689650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0"/>
                      </a:moveTo>
                      <a:lnTo>
                        <a:pt x="0" y="4855"/>
                      </a:lnTo>
                      <a:lnTo>
                        <a:pt x="4855" y="4855"/>
                      </a:lnTo>
                      <a:lnTo>
                        <a:pt x="4855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1709" name="Shape 291">
                  <a:extLst>
                    <a:ext uri="{FF2B5EF4-FFF2-40B4-BE49-F238E27FC236}">
                      <a16:creationId xmlns:a16="http://schemas.microsoft.com/office/drawing/2014/main" id="{F134A9CD-4A6C-1945-BA6E-F2F76D6E8607}"/>
                    </a:ext>
                  </a:extLst>
                </p:cNvPr>
                <p:cNvSpPr/>
                <p:nvPr/>
              </p:nvSpPr>
              <p:spPr>
                <a:xfrm>
                  <a:off x="2341300" y="990675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0"/>
                      </a:moveTo>
                      <a:lnTo>
                        <a:pt x="0" y="4855"/>
                      </a:lnTo>
                      <a:lnTo>
                        <a:pt x="4855" y="4855"/>
                      </a:lnTo>
                      <a:lnTo>
                        <a:pt x="4855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1710" name="Shape 292">
                  <a:extLst>
                    <a:ext uri="{FF2B5EF4-FFF2-40B4-BE49-F238E27FC236}">
                      <a16:creationId xmlns:a16="http://schemas.microsoft.com/office/drawing/2014/main" id="{EC3AFA0E-347A-5348-9CBB-96CD54490180}"/>
                    </a:ext>
                  </a:extLst>
                </p:cNvPr>
                <p:cNvSpPr/>
                <p:nvPr/>
              </p:nvSpPr>
              <p:spPr>
                <a:xfrm>
                  <a:off x="2341300" y="1291700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0"/>
                      </a:moveTo>
                      <a:lnTo>
                        <a:pt x="0" y="4855"/>
                      </a:lnTo>
                      <a:lnTo>
                        <a:pt x="4855" y="4855"/>
                      </a:lnTo>
                      <a:lnTo>
                        <a:pt x="4855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1711" name="Shape 293">
                  <a:extLst>
                    <a:ext uri="{FF2B5EF4-FFF2-40B4-BE49-F238E27FC236}">
                      <a16:creationId xmlns:a16="http://schemas.microsoft.com/office/drawing/2014/main" id="{8BE9120E-B629-DF4E-848D-9734C1E44A5A}"/>
                    </a:ext>
                  </a:extLst>
                </p:cNvPr>
                <p:cNvSpPr/>
                <p:nvPr/>
              </p:nvSpPr>
              <p:spPr>
                <a:xfrm>
                  <a:off x="2341300" y="1442200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0"/>
                      </a:moveTo>
                      <a:lnTo>
                        <a:pt x="0" y="4856"/>
                      </a:lnTo>
                      <a:lnTo>
                        <a:pt x="4855" y="4856"/>
                      </a:lnTo>
                      <a:lnTo>
                        <a:pt x="4855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1712" name="Shape 294">
                  <a:extLst>
                    <a:ext uri="{FF2B5EF4-FFF2-40B4-BE49-F238E27FC236}">
                      <a16:creationId xmlns:a16="http://schemas.microsoft.com/office/drawing/2014/main" id="{252A004C-24B2-9F4B-8422-7D65FC8824B1}"/>
                    </a:ext>
                  </a:extLst>
                </p:cNvPr>
                <p:cNvSpPr/>
                <p:nvPr/>
              </p:nvSpPr>
              <p:spPr>
                <a:xfrm>
                  <a:off x="2341300" y="1592700"/>
                  <a:ext cx="121400" cy="1214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7" extrusionOk="0">
                      <a:moveTo>
                        <a:pt x="0" y="1"/>
                      </a:moveTo>
                      <a:lnTo>
                        <a:pt x="0" y="4856"/>
                      </a:lnTo>
                      <a:lnTo>
                        <a:pt x="4855" y="4856"/>
                      </a:lnTo>
                      <a:lnTo>
                        <a:pt x="4855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1713" name="Shape 295">
                  <a:extLst>
                    <a:ext uri="{FF2B5EF4-FFF2-40B4-BE49-F238E27FC236}">
                      <a16:creationId xmlns:a16="http://schemas.microsoft.com/office/drawing/2014/main" id="{529028EB-EDE6-F84C-82A2-EC962FBBA6B8}"/>
                    </a:ext>
                  </a:extLst>
                </p:cNvPr>
                <p:cNvSpPr/>
                <p:nvPr/>
              </p:nvSpPr>
              <p:spPr>
                <a:xfrm>
                  <a:off x="2341300" y="1743225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0"/>
                      </a:moveTo>
                      <a:lnTo>
                        <a:pt x="0" y="4856"/>
                      </a:lnTo>
                      <a:lnTo>
                        <a:pt x="4855" y="4856"/>
                      </a:lnTo>
                      <a:lnTo>
                        <a:pt x="4855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1714" name="Shape 296">
                  <a:extLst>
                    <a:ext uri="{FF2B5EF4-FFF2-40B4-BE49-F238E27FC236}">
                      <a16:creationId xmlns:a16="http://schemas.microsoft.com/office/drawing/2014/main" id="{F587E2D4-C68E-8D4D-9E4D-2B9F43DDE127}"/>
                    </a:ext>
                  </a:extLst>
                </p:cNvPr>
                <p:cNvSpPr/>
                <p:nvPr/>
              </p:nvSpPr>
              <p:spPr>
                <a:xfrm>
                  <a:off x="2341300" y="2194750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1"/>
                      </a:moveTo>
                      <a:lnTo>
                        <a:pt x="0" y="4856"/>
                      </a:lnTo>
                      <a:lnTo>
                        <a:pt x="4855" y="4856"/>
                      </a:lnTo>
                      <a:lnTo>
                        <a:pt x="4855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1715" name="Shape 297">
                  <a:extLst>
                    <a:ext uri="{FF2B5EF4-FFF2-40B4-BE49-F238E27FC236}">
                      <a16:creationId xmlns:a16="http://schemas.microsoft.com/office/drawing/2014/main" id="{9DA8849E-C3E4-4D41-989D-805376FAFA6E}"/>
                    </a:ext>
                  </a:extLst>
                </p:cNvPr>
                <p:cNvSpPr/>
                <p:nvPr/>
              </p:nvSpPr>
              <p:spPr>
                <a:xfrm>
                  <a:off x="2341300" y="2345275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0"/>
                      </a:moveTo>
                      <a:lnTo>
                        <a:pt x="0" y="4855"/>
                      </a:lnTo>
                      <a:lnTo>
                        <a:pt x="4855" y="4855"/>
                      </a:lnTo>
                      <a:lnTo>
                        <a:pt x="4855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1716" name="Shape 298">
                  <a:extLst>
                    <a:ext uri="{FF2B5EF4-FFF2-40B4-BE49-F238E27FC236}">
                      <a16:creationId xmlns:a16="http://schemas.microsoft.com/office/drawing/2014/main" id="{946EAAC2-E321-C845-B1BA-27E5431561C1}"/>
                    </a:ext>
                  </a:extLst>
                </p:cNvPr>
                <p:cNvSpPr/>
                <p:nvPr/>
              </p:nvSpPr>
              <p:spPr>
                <a:xfrm>
                  <a:off x="2341300" y="2495775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1"/>
                      </a:moveTo>
                      <a:lnTo>
                        <a:pt x="0" y="4856"/>
                      </a:lnTo>
                      <a:lnTo>
                        <a:pt x="4855" y="4856"/>
                      </a:lnTo>
                      <a:lnTo>
                        <a:pt x="4855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1717" name="Shape 299">
                  <a:extLst>
                    <a:ext uri="{FF2B5EF4-FFF2-40B4-BE49-F238E27FC236}">
                      <a16:creationId xmlns:a16="http://schemas.microsoft.com/office/drawing/2014/main" id="{870854B7-CEF3-5041-A886-5D552F1657D9}"/>
                    </a:ext>
                  </a:extLst>
                </p:cNvPr>
                <p:cNvSpPr/>
                <p:nvPr/>
              </p:nvSpPr>
              <p:spPr>
                <a:xfrm>
                  <a:off x="2341300" y="2646275"/>
                  <a:ext cx="121400" cy="1214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7" extrusionOk="0">
                      <a:moveTo>
                        <a:pt x="0" y="1"/>
                      </a:moveTo>
                      <a:lnTo>
                        <a:pt x="0" y="4856"/>
                      </a:lnTo>
                      <a:lnTo>
                        <a:pt x="4855" y="4856"/>
                      </a:lnTo>
                      <a:lnTo>
                        <a:pt x="4855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1718" name="Shape 300">
                  <a:extLst>
                    <a:ext uri="{FF2B5EF4-FFF2-40B4-BE49-F238E27FC236}">
                      <a16:creationId xmlns:a16="http://schemas.microsoft.com/office/drawing/2014/main" id="{EAB07CDB-F4CE-D941-A421-94D83AB0E5C6}"/>
                    </a:ext>
                  </a:extLst>
                </p:cNvPr>
                <p:cNvSpPr/>
                <p:nvPr/>
              </p:nvSpPr>
              <p:spPr>
                <a:xfrm>
                  <a:off x="2341300" y="2796800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0"/>
                      </a:moveTo>
                      <a:lnTo>
                        <a:pt x="0" y="4856"/>
                      </a:lnTo>
                      <a:lnTo>
                        <a:pt x="4855" y="4856"/>
                      </a:lnTo>
                      <a:lnTo>
                        <a:pt x="4855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1719" name="Shape 301">
                  <a:extLst>
                    <a:ext uri="{FF2B5EF4-FFF2-40B4-BE49-F238E27FC236}">
                      <a16:creationId xmlns:a16="http://schemas.microsoft.com/office/drawing/2014/main" id="{763F8918-9BE2-F540-8F8D-9131EBCB7A00}"/>
                    </a:ext>
                  </a:extLst>
                </p:cNvPr>
                <p:cNvSpPr/>
                <p:nvPr/>
              </p:nvSpPr>
              <p:spPr>
                <a:xfrm>
                  <a:off x="2341300" y="2947300"/>
                  <a:ext cx="121400" cy="1214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7" extrusionOk="0">
                      <a:moveTo>
                        <a:pt x="0" y="1"/>
                      </a:moveTo>
                      <a:lnTo>
                        <a:pt x="0" y="4856"/>
                      </a:lnTo>
                      <a:lnTo>
                        <a:pt x="4855" y="4856"/>
                      </a:lnTo>
                      <a:lnTo>
                        <a:pt x="4855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1720" name="Shape 302">
                  <a:extLst>
                    <a:ext uri="{FF2B5EF4-FFF2-40B4-BE49-F238E27FC236}">
                      <a16:creationId xmlns:a16="http://schemas.microsoft.com/office/drawing/2014/main" id="{93F2FAC4-EF08-664C-97CD-EEFC819B6901}"/>
                    </a:ext>
                  </a:extLst>
                </p:cNvPr>
                <p:cNvSpPr/>
                <p:nvPr/>
              </p:nvSpPr>
              <p:spPr>
                <a:xfrm>
                  <a:off x="2341300" y="3097825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0"/>
                      </a:moveTo>
                      <a:lnTo>
                        <a:pt x="0" y="4855"/>
                      </a:lnTo>
                      <a:lnTo>
                        <a:pt x="4855" y="4855"/>
                      </a:lnTo>
                      <a:lnTo>
                        <a:pt x="4855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1721" name="Shape 303">
                  <a:extLst>
                    <a:ext uri="{FF2B5EF4-FFF2-40B4-BE49-F238E27FC236}">
                      <a16:creationId xmlns:a16="http://schemas.microsoft.com/office/drawing/2014/main" id="{700BD7E3-FC65-FD47-B9E8-F2BE1D732A3E}"/>
                    </a:ext>
                  </a:extLst>
                </p:cNvPr>
                <p:cNvSpPr/>
                <p:nvPr/>
              </p:nvSpPr>
              <p:spPr>
                <a:xfrm>
                  <a:off x="2341300" y="3248325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1"/>
                      </a:moveTo>
                      <a:lnTo>
                        <a:pt x="0" y="4856"/>
                      </a:lnTo>
                      <a:lnTo>
                        <a:pt x="4855" y="4856"/>
                      </a:lnTo>
                      <a:lnTo>
                        <a:pt x="4855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1722" name="Shape 304">
                  <a:extLst>
                    <a:ext uri="{FF2B5EF4-FFF2-40B4-BE49-F238E27FC236}">
                      <a16:creationId xmlns:a16="http://schemas.microsoft.com/office/drawing/2014/main" id="{630F074A-ED5E-C646-ADCB-3DFF55009653}"/>
                    </a:ext>
                  </a:extLst>
                </p:cNvPr>
                <p:cNvSpPr/>
                <p:nvPr/>
              </p:nvSpPr>
              <p:spPr>
                <a:xfrm>
                  <a:off x="2341300" y="3398850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0"/>
                      </a:moveTo>
                      <a:lnTo>
                        <a:pt x="0" y="4855"/>
                      </a:lnTo>
                      <a:lnTo>
                        <a:pt x="4855" y="4855"/>
                      </a:lnTo>
                      <a:lnTo>
                        <a:pt x="4855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1723" name="Shape 305">
                  <a:extLst>
                    <a:ext uri="{FF2B5EF4-FFF2-40B4-BE49-F238E27FC236}">
                      <a16:creationId xmlns:a16="http://schemas.microsoft.com/office/drawing/2014/main" id="{6B12540F-D018-8C41-8FC4-884C614FE86E}"/>
                    </a:ext>
                  </a:extLst>
                </p:cNvPr>
                <p:cNvSpPr/>
                <p:nvPr/>
              </p:nvSpPr>
              <p:spPr>
                <a:xfrm>
                  <a:off x="2341300" y="3549350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1"/>
                      </a:moveTo>
                      <a:lnTo>
                        <a:pt x="0" y="4856"/>
                      </a:lnTo>
                      <a:lnTo>
                        <a:pt x="4855" y="4856"/>
                      </a:lnTo>
                      <a:lnTo>
                        <a:pt x="4855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1724" name="Shape 306">
                  <a:extLst>
                    <a:ext uri="{FF2B5EF4-FFF2-40B4-BE49-F238E27FC236}">
                      <a16:creationId xmlns:a16="http://schemas.microsoft.com/office/drawing/2014/main" id="{244D0917-00B7-D647-A412-6789D027E934}"/>
                    </a:ext>
                  </a:extLst>
                </p:cNvPr>
                <p:cNvSpPr/>
                <p:nvPr/>
              </p:nvSpPr>
              <p:spPr>
                <a:xfrm>
                  <a:off x="2341300" y="3850375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0"/>
                      </a:moveTo>
                      <a:lnTo>
                        <a:pt x="0" y="4856"/>
                      </a:lnTo>
                      <a:lnTo>
                        <a:pt x="4855" y="4856"/>
                      </a:lnTo>
                      <a:lnTo>
                        <a:pt x="4855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1725" name="Shape 307">
                  <a:extLst>
                    <a:ext uri="{FF2B5EF4-FFF2-40B4-BE49-F238E27FC236}">
                      <a16:creationId xmlns:a16="http://schemas.microsoft.com/office/drawing/2014/main" id="{E7ED6AFD-654B-CD47-B232-E6038273170A}"/>
                    </a:ext>
                  </a:extLst>
                </p:cNvPr>
                <p:cNvSpPr/>
                <p:nvPr/>
              </p:nvSpPr>
              <p:spPr>
                <a:xfrm>
                  <a:off x="2341300" y="4151400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0"/>
                      </a:moveTo>
                      <a:lnTo>
                        <a:pt x="0" y="4856"/>
                      </a:lnTo>
                      <a:lnTo>
                        <a:pt x="4855" y="4856"/>
                      </a:lnTo>
                      <a:lnTo>
                        <a:pt x="4855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1726" name="Shape 308">
                  <a:extLst>
                    <a:ext uri="{FF2B5EF4-FFF2-40B4-BE49-F238E27FC236}">
                      <a16:creationId xmlns:a16="http://schemas.microsoft.com/office/drawing/2014/main" id="{67112A7F-E525-9F46-8492-1330F737F73B}"/>
                    </a:ext>
                  </a:extLst>
                </p:cNvPr>
                <p:cNvSpPr/>
                <p:nvPr/>
              </p:nvSpPr>
              <p:spPr>
                <a:xfrm>
                  <a:off x="2341300" y="4301900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1"/>
                      </a:moveTo>
                      <a:lnTo>
                        <a:pt x="0" y="4856"/>
                      </a:lnTo>
                      <a:lnTo>
                        <a:pt x="4855" y="4856"/>
                      </a:lnTo>
                      <a:lnTo>
                        <a:pt x="4855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1727" name="Shape 309">
                  <a:extLst>
                    <a:ext uri="{FF2B5EF4-FFF2-40B4-BE49-F238E27FC236}">
                      <a16:creationId xmlns:a16="http://schemas.microsoft.com/office/drawing/2014/main" id="{3303C217-6DA9-A146-B870-3F0F8E670C78}"/>
                    </a:ext>
                  </a:extLst>
                </p:cNvPr>
                <p:cNvSpPr/>
                <p:nvPr/>
              </p:nvSpPr>
              <p:spPr>
                <a:xfrm>
                  <a:off x="2341300" y="4452425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0"/>
                      </a:moveTo>
                      <a:lnTo>
                        <a:pt x="0" y="4855"/>
                      </a:lnTo>
                      <a:lnTo>
                        <a:pt x="4855" y="4855"/>
                      </a:lnTo>
                      <a:lnTo>
                        <a:pt x="4855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1728" name="Shape 310">
                  <a:extLst>
                    <a:ext uri="{FF2B5EF4-FFF2-40B4-BE49-F238E27FC236}">
                      <a16:creationId xmlns:a16="http://schemas.microsoft.com/office/drawing/2014/main" id="{AB48E2D8-E647-F24B-A0D7-1DBBF71551EE}"/>
                    </a:ext>
                  </a:extLst>
                </p:cNvPr>
                <p:cNvSpPr/>
                <p:nvPr/>
              </p:nvSpPr>
              <p:spPr>
                <a:xfrm>
                  <a:off x="2341300" y="4602925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1"/>
                      </a:moveTo>
                      <a:lnTo>
                        <a:pt x="0" y="4856"/>
                      </a:lnTo>
                      <a:lnTo>
                        <a:pt x="4855" y="4856"/>
                      </a:lnTo>
                      <a:lnTo>
                        <a:pt x="4855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1729" name="Shape 311">
                  <a:extLst>
                    <a:ext uri="{FF2B5EF4-FFF2-40B4-BE49-F238E27FC236}">
                      <a16:creationId xmlns:a16="http://schemas.microsoft.com/office/drawing/2014/main" id="{873BDFE2-311D-254D-BA73-D4606A3E1462}"/>
                    </a:ext>
                  </a:extLst>
                </p:cNvPr>
                <p:cNvSpPr/>
                <p:nvPr/>
              </p:nvSpPr>
              <p:spPr>
                <a:xfrm>
                  <a:off x="2341300" y="4903950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1"/>
                      </a:moveTo>
                      <a:lnTo>
                        <a:pt x="0" y="4856"/>
                      </a:lnTo>
                      <a:lnTo>
                        <a:pt x="4855" y="4856"/>
                      </a:lnTo>
                      <a:lnTo>
                        <a:pt x="4855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1730" name="Shape 312">
                  <a:extLst>
                    <a:ext uri="{FF2B5EF4-FFF2-40B4-BE49-F238E27FC236}">
                      <a16:creationId xmlns:a16="http://schemas.microsoft.com/office/drawing/2014/main" id="{07757531-E08D-514A-844B-3D12194CF1E0}"/>
                    </a:ext>
                  </a:extLst>
                </p:cNvPr>
                <p:cNvSpPr/>
                <p:nvPr/>
              </p:nvSpPr>
              <p:spPr>
                <a:xfrm>
                  <a:off x="2341300" y="5054450"/>
                  <a:ext cx="121400" cy="1214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7" extrusionOk="0">
                      <a:moveTo>
                        <a:pt x="0" y="1"/>
                      </a:moveTo>
                      <a:lnTo>
                        <a:pt x="0" y="4856"/>
                      </a:lnTo>
                      <a:lnTo>
                        <a:pt x="4855" y="4856"/>
                      </a:lnTo>
                      <a:lnTo>
                        <a:pt x="4855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1731" name="Shape 313">
                  <a:extLst>
                    <a:ext uri="{FF2B5EF4-FFF2-40B4-BE49-F238E27FC236}">
                      <a16:creationId xmlns:a16="http://schemas.microsoft.com/office/drawing/2014/main" id="{1CAA9648-DE88-654D-846E-F2314C15E456}"/>
                    </a:ext>
                  </a:extLst>
                </p:cNvPr>
                <p:cNvSpPr/>
                <p:nvPr/>
              </p:nvSpPr>
              <p:spPr>
                <a:xfrm>
                  <a:off x="2341300" y="5204975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0"/>
                      </a:moveTo>
                      <a:lnTo>
                        <a:pt x="0" y="4856"/>
                      </a:lnTo>
                      <a:lnTo>
                        <a:pt x="4855" y="4856"/>
                      </a:lnTo>
                      <a:lnTo>
                        <a:pt x="4855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1732" name="Shape 314">
                  <a:extLst>
                    <a:ext uri="{FF2B5EF4-FFF2-40B4-BE49-F238E27FC236}">
                      <a16:creationId xmlns:a16="http://schemas.microsoft.com/office/drawing/2014/main" id="{DCA4C82E-2E82-FB40-91E1-4169A5D35671}"/>
                    </a:ext>
                  </a:extLst>
                </p:cNvPr>
                <p:cNvSpPr/>
                <p:nvPr/>
              </p:nvSpPr>
              <p:spPr>
                <a:xfrm>
                  <a:off x="2341300" y="5355475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1"/>
                      </a:moveTo>
                      <a:lnTo>
                        <a:pt x="0" y="4856"/>
                      </a:lnTo>
                      <a:lnTo>
                        <a:pt x="4855" y="4856"/>
                      </a:lnTo>
                      <a:lnTo>
                        <a:pt x="4855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1733" name="Shape 315">
                  <a:extLst>
                    <a:ext uri="{FF2B5EF4-FFF2-40B4-BE49-F238E27FC236}">
                      <a16:creationId xmlns:a16="http://schemas.microsoft.com/office/drawing/2014/main" id="{BB3122F7-C9B9-C845-B6CD-699027FD62BA}"/>
                    </a:ext>
                  </a:extLst>
                </p:cNvPr>
                <p:cNvSpPr/>
                <p:nvPr/>
              </p:nvSpPr>
              <p:spPr>
                <a:xfrm>
                  <a:off x="2491800" y="388625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1" y="0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1734" name="Shape 316">
                  <a:extLst>
                    <a:ext uri="{FF2B5EF4-FFF2-40B4-BE49-F238E27FC236}">
                      <a16:creationId xmlns:a16="http://schemas.microsoft.com/office/drawing/2014/main" id="{604A20AB-DB01-714D-8F39-8A48A89D0E1E}"/>
                    </a:ext>
                  </a:extLst>
                </p:cNvPr>
                <p:cNvSpPr/>
                <p:nvPr/>
              </p:nvSpPr>
              <p:spPr>
                <a:xfrm>
                  <a:off x="2491800" y="689650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1" y="0"/>
                      </a:moveTo>
                      <a:lnTo>
                        <a:pt x="1" y="4855"/>
                      </a:lnTo>
                      <a:lnTo>
                        <a:pt x="4856" y="4855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1735" name="Shape 317">
                  <a:extLst>
                    <a:ext uri="{FF2B5EF4-FFF2-40B4-BE49-F238E27FC236}">
                      <a16:creationId xmlns:a16="http://schemas.microsoft.com/office/drawing/2014/main" id="{4F5F23A7-D3C6-8D44-B415-D2ADD4618D3B}"/>
                    </a:ext>
                  </a:extLst>
                </p:cNvPr>
                <p:cNvSpPr/>
                <p:nvPr/>
              </p:nvSpPr>
              <p:spPr>
                <a:xfrm>
                  <a:off x="2491800" y="840150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1" y="1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1736" name="Shape 318">
                  <a:extLst>
                    <a:ext uri="{FF2B5EF4-FFF2-40B4-BE49-F238E27FC236}">
                      <a16:creationId xmlns:a16="http://schemas.microsoft.com/office/drawing/2014/main" id="{136E2B55-5AA9-C04F-9AA6-A1E626D3D996}"/>
                    </a:ext>
                  </a:extLst>
                </p:cNvPr>
                <p:cNvSpPr/>
                <p:nvPr/>
              </p:nvSpPr>
              <p:spPr>
                <a:xfrm>
                  <a:off x="2491800" y="990675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1" y="0"/>
                      </a:moveTo>
                      <a:lnTo>
                        <a:pt x="1" y="4855"/>
                      </a:lnTo>
                      <a:lnTo>
                        <a:pt x="4856" y="4855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1737" name="Shape 319">
                  <a:extLst>
                    <a:ext uri="{FF2B5EF4-FFF2-40B4-BE49-F238E27FC236}">
                      <a16:creationId xmlns:a16="http://schemas.microsoft.com/office/drawing/2014/main" id="{E75304AE-9963-9A4F-B594-701858C8A68E}"/>
                    </a:ext>
                  </a:extLst>
                </p:cNvPr>
                <p:cNvSpPr/>
                <p:nvPr/>
              </p:nvSpPr>
              <p:spPr>
                <a:xfrm>
                  <a:off x="2491800" y="1141175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1" y="1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1738" name="Shape 320">
                  <a:extLst>
                    <a:ext uri="{FF2B5EF4-FFF2-40B4-BE49-F238E27FC236}">
                      <a16:creationId xmlns:a16="http://schemas.microsoft.com/office/drawing/2014/main" id="{BE3E205A-F628-7641-A11A-3E9806613CF2}"/>
                    </a:ext>
                  </a:extLst>
                </p:cNvPr>
                <p:cNvSpPr/>
                <p:nvPr/>
              </p:nvSpPr>
              <p:spPr>
                <a:xfrm>
                  <a:off x="2491800" y="1442200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1" y="0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1739" name="Shape 321">
                  <a:extLst>
                    <a:ext uri="{FF2B5EF4-FFF2-40B4-BE49-F238E27FC236}">
                      <a16:creationId xmlns:a16="http://schemas.microsoft.com/office/drawing/2014/main" id="{E1C6467E-0E23-A940-AFAE-55B90869951B}"/>
                    </a:ext>
                  </a:extLst>
                </p:cNvPr>
                <p:cNvSpPr/>
                <p:nvPr/>
              </p:nvSpPr>
              <p:spPr>
                <a:xfrm>
                  <a:off x="2491800" y="1743225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1" y="0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1740" name="Shape 322">
                  <a:extLst>
                    <a:ext uri="{FF2B5EF4-FFF2-40B4-BE49-F238E27FC236}">
                      <a16:creationId xmlns:a16="http://schemas.microsoft.com/office/drawing/2014/main" id="{B1C261C1-0637-B342-8EA9-8EF776714F65}"/>
                    </a:ext>
                  </a:extLst>
                </p:cNvPr>
                <p:cNvSpPr/>
                <p:nvPr/>
              </p:nvSpPr>
              <p:spPr>
                <a:xfrm>
                  <a:off x="2491800" y="1893725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1" y="1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1741" name="Shape 323">
                  <a:extLst>
                    <a:ext uri="{FF2B5EF4-FFF2-40B4-BE49-F238E27FC236}">
                      <a16:creationId xmlns:a16="http://schemas.microsoft.com/office/drawing/2014/main" id="{B3FDBA7F-FCDA-F946-8118-0639D35BE2B2}"/>
                    </a:ext>
                  </a:extLst>
                </p:cNvPr>
                <p:cNvSpPr/>
                <p:nvPr/>
              </p:nvSpPr>
              <p:spPr>
                <a:xfrm>
                  <a:off x="2491800" y="2044250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1" y="0"/>
                      </a:moveTo>
                      <a:lnTo>
                        <a:pt x="1" y="4855"/>
                      </a:lnTo>
                      <a:lnTo>
                        <a:pt x="4856" y="4855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1742" name="Shape 324">
                  <a:extLst>
                    <a:ext uri="{FF2B5EF4-FFF2-40B4-BE49-F238E27FC236}">
                      <a16:creationId xmlns:a16="http://schemas.microsoft.com/office/drawing/2014/main" id="{34D259CF-7B42-C043-9F42-56F7E0E1B5DF}"/>
                    </a:ext>
                  </a:extLst>
                </p:cNvPr>
                <p:cNvSpPr/>
                <p:nvPr/>
              </p:nvSpPr>
              <p:spPr>
                <a:xfrm>
                  <a:off x="2491800" y="2345275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1" y="0"/>
                      </a:moveTo>
                      <a:lnTo>
                        <a:pt x="1" y="4855"/>
                      </a:lnTo>
                      <a:lnTo>
                        <a:pt x="4856" y="4855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1743" name="Shape 325">
                  <a:extLst>
                    <a:ext uri="{FF2B5EF4-FFF2-40B4-BE49-F238E27FC236}">
                      <a16:creationId xmlns:a16="http://schemas.microsoft.com/office/drawing/2014/main" id="{64C0E4A3-5EE9-8744-814A-62DB09CA3D0E}"/>
                    </a:ext>
                  </a:extLst>
                </p:cNvPr>
                <p:cNvSpPr/>
                <p:nvPr/>
              </p:nvSpPr>
              <p:spPr>
                <a:xfrm>
                  <a:off x="2491800" y="2495775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1" y="1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1744" name="Shape 326">
                  <a:extLst>
                    <a:ext uri="{FF2B5EF4-FFF2-40B4-BE49-F238E27FC236}">
                      <a16:creationId xmlns:a16="http://schemas.microsoft.com/office/drawing/2014/main" id="{3DE99C34-741D-DF4F-8B56-052C47A5D5D2}"/>
                    </a:ext>
                  </a:extLst>
                </p:cNvPr>
                <p:cNvSpPr/>
                <p:nvPr/>
              </p:nvSpPr>
              <p:spPr>
                <a:xfrm>
                  <a:off x="2491800" y="2646275"/>
                  <a:ext cx="121400" cy="1214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7" extrusionOk="0">
                      <a:moveTo>
                        <a:pt x="1" y="1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1745" name="Shape 327">
                  <a:extLst>
                    <a:ext uri="{FF2B5EF4-FFF2-40B4-BE49-F238E27FC236}">
                      <a16:creationId xmlns:a16="http://schemas.microsoft.com/office/drawing/2014/main" id="{8C22DF4A-E740-4549-BECB-1C16E4562571}"/>
                    </a:ext>
                  </a:extLst>
                </p:cNvPr>
                <p:cNvSpPr/>
                <p:nvPr/>
              </p:nvSpPr>
              <p:spPr>
                <a:xfrm>
                  <a:off x="2491800" y="2796800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1" y="0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1746" name="Shape 328">
                  <a:extLst>
                    <a:ext uri="{FF2B5EF4-FFF2-40B4-BE49-F238E27FC236}">
                      <a16:creationId xmlns:a16="http://schemas.microsoft.com/office/drawing/2014/main" id="{21A25BAC-2CC4-0341-B5E7-F66A8512003E}"/>
                    </a:ext>
                  </a:extLst>
                </p:cNvPr>
                <p:cNvSpPr/>
                <p:nvPr/>
              </p:nvSpPr>
              <p:spPr>
                <a:xfrm>
                  <a:off x="2491800" y="2947300"/>
                  <a:ext cx="121400" cy="1214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7" extrusionOk="0">
                      <a:moveTo>
                        <a:pt x="1" y="1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1747" name="Shape 329">
                  <a:extLst>
                    <a:ext uri="{FF2B5EF4-FFF2-40B4-BE49-F238E27FC236}">
                      <a16:creationId xmlns:a16="http://schemas.microsoft.com/office/drawing/2014/main" id="{F080524F-2490-7440-BDF0-B0434B13B444}"/>
                    </a:ext>
                  </a:extLst>
                </p:cNvPr>
                <p:cNvSpPr/>
                <p:nvPr/>
              </p:nvSpPr>
              <p:spPr>
                <a:xfrm>
                  <a:off x="2491800" y="3097825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1" y="0"/>
                      </a:moveTo>
                      <a:lnTo>
                        <a:pt x="1" y="4855"/>
                      </a:lnTo>
                      <a:lnTo>
                        <a:pt x="4856" y="4855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1748" name="Shape 330">
                  <a:extLst>
                    <a:ext uri="{FF2B5EF4-FFF2-40B4-BE49-F238E27FC236}">
                      <a16:creationId xmlns:a16="http://schemas.microsoft.com/office/drawing/2014/main" id="{F5E57A02-6961-9145-B06F-FC3ACEACD277}"/>
                    </a:ext>
                  </a:extLst>
                </p:cNvPr>
                <p:cNvSpPr/>
                <p:nvPr/>
              </p:nvSpPr>
              <p:spPr>
                <a:xfrm>
                  <a:off x="2491800" y="3248325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1" y="1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1749" name="Shape 331">
                  <a:extLst>
                    <a:ext uri="{FF2B5EF4-FFF2-40B4-BE49-F238E27FC236}">
                      <a16:creationId xmlns:a16="http://schemas.microsoft.com/office/drawing/2014/main" id="{A86E0E6E-3FC8-4B4C-B95C-A123B9149B72}"/>
                    </a:ext>
                  </a:extLst>
                </p:cNvPr>
                <p:cNvSpPr/>
                <p:nvPr/>
              </p:nvSpPr>
              <p:spPr>
                <a:xfrm>
                  <a:off x="2491800" y="3549350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1" y="1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1750" name="Shape 332">
                  <a:extLst>
                    <a:ext uri="{FF2B5EF4-FFF2-40B4-BE49-F238E27FC236}">
                      <a16:creationId xmlns:a16="http://schemas.microsoft.com/office/drawing/2014/main" id="{2039BE2F-8CEF-7548-9DA3-153835622500}"/>
                    </a:ext>
                  </a:extLst>
                </p:cNvPr>
                <p:cNvSpPr/>
                <p:nvPr/>
              </p:nvSpPr>
              <p:spPr>
                <a:xfrm>
                  <a:off x="2491800" y="3850375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1" y="0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1751" name="Shape 333">
                  <a:extLst>
                    <a:ext uri="{FF2B5EF4-FFF2-40B4-BE49-F238E27FC236}">
                      <a16:creationId xmlns:a16="http://schemas.microsoft.com/office/drawing/2014/main" id="{FC65B670-D233-E14D-9FD6-7C788B303713}"/>
                    </a:ext>
                  </a:extLst>
                </p:cNvPr>
                <p:cNvSpPr/>
                <p:nvPr/>
              </p:nvSpPr>
              <p:spPr>
                <a:xfrm>
                  <a:off x="2491800" y="4000875"/>
                  <a:ext cx="121400" cy="1214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7" extrusionOk="0">
                      <a:moveTo>
                        <a:pt x="1" y="1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1752" name="Shape 334">
                  <a:extLst>
                    <a:ext uri="{FF2B5EF4-FFF2-40B4-BE49-F238E27FC236}">
                      <a16:creationId xmlns:a16="http://schemas.microsoft.com/office/drawing/2014/main" id="{D733A5B2-6B5F-C441-A147-985C185E83D5}"/>
                    </a:ext>
                  </a:extLst>
                </p:cNvPr>
                <p:cNvSpPr/>
                <p:nvPr/>
              </p:nvSpPr>
              <p:spPr>
                <a:xfrm>
                  <a:off x="2491800" y="4151400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1" y="0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1753" name="Shape 335">
                  <a:extLst>
                    <a:ext uri="{FF2B5EF4-FFF2-40B4-BE49-F238E27FC236}">
                      <a16:creationId xmlns:a16="http://schemas.microsoft.com/office/drawing/2014/main" id="{22C1F7D9-9C45-F64C-A230-47D829EB86AE}"/>
                    </a:ext>
                  </a:extLst>
                </p:cNvPr>
                <p:cNvSpPr/>
                <p:nvPr/>
              </p:nvSpPr>
              <p:spPr>
                <a:xfrm>
                  <a:off x="2491800" y="4301900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1" y="1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1754" name="Shape 336">
                  <a:extLst>
                    <a:ext uri="{FF2B5EF4-FFF2-40B4-BE49-F238E27FC236}">
                      <a16:creationId xmlns:a16="http://schemas.microsoft.com/office/drawing/2014/main" id="{0406C13C-E019-764C-A53B-A80CE4225901}"/>
                    </a:ext>
                  </a:extLst>
                </p:cNvPr>
                <p:cNvSpPr/>
                <p:nvPr/>
              </p:nvSpPr>
              <p:spPr>
                <a:xfrm>
                  <a:off x="2491800" y="4602925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1" y="1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1755" name="Shape 337">
                  <a:extLst>
                    <a:ext uri="{FF2B5EF4-FFF2-40B4-BE49-F238E27FC236}">
                      <a16:creationId xmlns:a16="http://schemas.microsoft.com/office/drawing/2014/main" id="{BBA881F1-4E89-9744-8E5E-A7B75BE7B6C5}"/>
                    </a:ext>
                  </a:extLst>
                </p:cNvPr>
                <p:cNvSpPr/>
                <p:nvPr/>
              </p:nvSpPr>
              <p:spPr>
                <a:xfrm>
                  <a:off x="2491800" y="4753450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1" y="0"/>
                      </a:moveTo>
                      <a:lnTo>
                        <a:pt x="1" y="4855"/>
                      </a:lnTo>
                      <a:lnTo>
                        <a:pt x="4856" y="4855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1756" name="Shape 338">
                  <a:extLst>
                    <a:ext uri="{FF2B5EF4-FFF2-40B4-BE49-F238E27FC236}">
                      <a16:creationId xmlns:a16="http://schemas.microsoft.com/office/drawing/2014/main" id="{97374FCC-EAE7-D840-9736-9DC96A240E9A}"/>
                    </a:ext>
                  </a:extLst>
                </p:cNvPr>
                <p:cNvSpPr/>
                <p:nvPr/>
              </p:nvSpPr>
              <p:spPr>
                <a:xfrm>
                  <a:off x="2491800" y="5054450"/>
                  <a:ext cx="121400" cy="1214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7" extrusionOk="0">
                      <a:moveTo>
                        <a:pt x="1" y="1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1757" name="Shape 339">
                  <a:extLst>
                    <a:ext uri="{FF2B5EF4-FFF2-40B4-BE49-F238E27FC236}">
                      <a16:creationId xmlns:a16="http://schemas.microsoft.com/office/drawing/2014/main" id="{7AFEA27B-90CE-2A42-8C2B-EE0FCA29A0B1}"/>
                    </a:ext>
                  </a:extLst>
                </p:cNvPr>
                <p:cNvSpPr/>
                <p:nvPr/>
              </p:nvSpPr>
              <p:spPr>
                <a:xfrm>
                  <a:off x="2491800" y="5355475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1" y="1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1758" name="Shape 340">
                  <a:extLst>
                    <a:ext uri="{FF2B5EF4-FFF2-40B4-BE49-F238E27FC236}">
                      <a16:creationId xmlns:a16="http://schemas.microsoft.com/office/drawing/2014/main" id="{8C6AB20B-6CE0-1442-A797-B1DC88399F78}"/>
                    </a:ext>
                  </a:extLst>
                </p:cNvPr>
                <p:cNvSpPr/>
                <p:nvPr/>
              </p:nvSpPr>
              <p:spPr>
                <a:xfrm>
                  <a:off x="2642325" y="539125"/>
                  <a:ext cx="121400" cy="1214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7" extrusionOk="0">
                      <a:moveTo>
                        <a:pt x="0" y="1"/>
                      </a:moveTo>
                      <a:lnTo>
                        <a:pt x="0" y="4856"/>
                      </a:lnTo>
                      <a:lnTo>
                        <a:pt x="4855" y="4856"/>
                      </a:lnTo>
                      <a:lnTo>
                        <a:pt x="4855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1759" name="Shape 341">
                  <a:extLst>
                    <a:ext uri="{FF2B5EF4-FFF2-40B4-BE49-F238E27FC236}">
                      <a16:creationId xmlns:a16="http://schemas.microsoft.com/office/drawing/2014/main" id="{4ED61CDE-695A-6246-970C-55571A15C71F}"/>
                    </a:ext>
                  </a:extLst>
                </p:cNvPr>
                <p:cNvSpPr/>
                <p:nvPr/>
              </p:nvSpPr>
              <p:spPr>
                <a:xfrm>
                  <a:off x="2642325" y="990675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0"/>
                      </a:moveTo>
                      <a:lnTo>
                        <a:pt x="0" y="4855"/>
                      </a:lnTo>
                      <a:lnTo>
                        <a:pt x="4855" y="4855"/>
                      </a:lnTo>
                      <a:lnTo>
                        <a:pt x="4855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1760" name="Shape 342">
                  <a:extLst>
                    <a:ext uri="{FF2B5EF4-FFF2-40B4-BE49-F238E27FC236}">
                      <a16:creationId xmlns:a16="http://schemas.microsoft.com/office/drawing/2014/main" id="{C094B194-EA4B-4346-B11F-5BBFF53A0604}"/>
                    </a:ext>
                  </a:extLst>
                </p:cNvPr>
                <p:cNvSpPr/>
                <p:nvPr/>
              </p:nvSpPr>
              <p:spPr>
                <a:xfrm>
                  <a:off x="2642325" y="1141175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1"/>
                      </a:moveTo>
                      <a:lnTo>
                        <a:pt x="0" y="4856"/>
                      </a:lnTo>
                      <a:lnTo>
                        <a:pt x="4855" y="4856"/>
                      </a:lnTo>
                      <a:lnTo>
                        <a:pt x="4855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1761" name="Shape 343">
                  <a:extLst>
                    <a:ext uri="{FF2B5EF4-FFF2-40B4-BE49-F238E27FC236}">
                      <a16:creationId xmlns:a16="http://schemas.microsoft.com/office/drawing/2014/main" id="{0AB100F9-01CB-FA4C-AAF8-2A07746C78D2}"/>
                    </a:ext>
                  </a:extLst>
                </p:cNvPr>
                <p:cNvSpPr/>
                <p:nvPr/>
              </p:nvSpPr>
              <p:spPr>
                <a:xfrm>
                  <a:off x="2642325" y="1291700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0"/>
                      </a:moveTo>
                      <a:lnTo>
                        <a:pt x="0" y="4855"/>
                      </a:lnTo>
                      <a:lnTo>
                        <a:pt x="4855" y="4855"/>
                      </a:lnTo>
                      <a:lnTo>
                        <a:pt x="4855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1762" name="Shape 344">
                  <a:extLst>
                    <a:ext uri="{FF2B5EF4-FFF2-40B4-BE49-F238E27FC236}">
                      <a16:creationId xmlns:a16="http://schemas.microsoft.com/office/drawing/2014/main" id="{550DE3C1-42A8-FE4B-BA78-36DD7615308C}"/>
                    </a:ext>
                  </a:extLst>
                </p:cNvPr>
                <p:cNvSpPr/>
                <p:nvPr/>
              </p:nvSpPr>
              <p:spPr>
                <a:xfrm>
                  <a:off x="2642325" y="1592700"/>
                  <a:ext cx="121400" cy="1214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7" extrusionOk="0">
                      <a:moveTo>
                        <a:pt x="0" y="1"/>
                      </a:moveTo>
                      <a:lnTo>
                        <a:pt x="0" y="4856"/>
                      </a:lnTo>
                      <a:lnTo>
                        <a:pt x="4855" y="4856"/>
                      </a:lnTo>
                      <a:lnTo>
                        <a:pt x="4855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1763" name="Shape 345">
                  <a:extLst>
                    <a:ext uri="{FF2B5EF4-FFF2-40B4-BE49-F238E27FC236}">
                      <a16:creationId xmlns:a16="http://schemas.microsoft.com/office/drawing/2014/main" id="{C61472C5-CEE1-C94C-A5D9-B61A82226DF6}"/>
                    </a:ext>
                  </a:extLst>
                </p:cNvPr>
                <p:cNvSpPr/>
                <p:nvPr/>
              </p:nvSpPr>
              <p:spPr>
                <a:xfrm>
                  <a:off x="2642325" y="1893725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1"/>
                      </a:moveTo>
                      <a:lnTo>
                        <a:pt x="0" y="4856"/>
                      </a:lnTo>
                      <a:lnTo>
                        <a:pt x="4855" y="4856"/>
                      </a:lnTo>
                      <a:lnTo>
                        <a:pt x="4855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1764" name="Shape 346">
                  <a:extLst>
                    <a:ext uri="{FF2B5EF4-FFF2-40B4-BE49-F238E27FC236}">
                      <a16:creationId xmlns:a16="http://schemas.microsoft.com/office/drawing/2014/main" id="{EAEF3E4A-467A-1343-9CF3-E87866FAF210}"/>
                    </a:ext>
                  </a:extLst>
                </p:cNvPr>
                <p:cNvSpPr/>
                <p:nvPr/>
              </p:nvSpPr>
              <p:spPr>
                <a:xfrm>
                  <a:off x="2642325" y="2044250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0"/>
                      </a:moveTo>
                      <a:lnTo>
                        <a:pt x="0" y="4855"/>
                      </a:lnTo>
                      <a:lnTo>
                        <a:pt x="4855" y="4855"/>
                      </a:lnTo>
                      <a:lnTo>
                        <a:pt x="4855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1765" name="Shape 347">
                  <a:extLst>
                    <a:ext uri="{FF2B5EF4-FFF2-40B4-BE49-F238E27FC236}">
                      <a16:creationId xmlns:a16="http://schemas.microsoft.com/office/drawing/2014/main" id="{1F7979F5-0BB6-2246-BCF3-E73553B8D168}"/>
                    </a:ext>
                  </a:extLst>
                </p:cNvPr>
                <p:cNvSpPr/>
                <p:nvPr/>
              </p:nvSpPr>
              <p:spPr>
                <a:xfrm>
                  <a:off x="2642325" y="2194750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1"/>
                      </a:moveTo>
                      <a:lnTo>
                        <a:pt x="0" y="4856"/>
                      </a:lnTo>
                      <a:lnTo>
                        <a:pt x="4855" y="4856"/>
                      </a:lnTo>
                      <a:lnTo>
                        <a:pt x="4855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1766" name="Shape 348">
                  <a:extLst>
                    <a:ext uri="{FF2B5EF4-FFF2-40B4-BE49-F238E27FC236}">
                      <a16:creationId xmlns:a16="http://schemas.microsoft.com/office/drawing/2014/main" id="{E7A8013C-B3BE-5E45-A66B-20904A452215}"/>
                    </a:ext>
                  </a:extLst>
                </p:cNvPr>
                <p:cNvSpPr/>
                <p:nvPr/>
              </p:nvSpPr>
              <p:spPr>
                <a:xfrm>
                  <a:off x="2642325" y="2495775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1"/>
                      </a:moveTo>
                      <a:lnTo>
                        <a:pt x="0" y="4856"/>
                      </a:lnTo>
                      <a:lnTo>
                        <a:pt x="4855" y="4856"/>
                      </a:lnTo>
                      <a:lnTo>
                        <a:pt x="4855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1767" name="Shape 349">
                  <a:extLst>
                    <a:ext uri="{FF2B5EF4-FFF2-40B4-BE49-F238E27FC236}">
                      <a16:creationId xmlns:a16="http://schemas.microsoft.com/office/drawing/2014/main" id="{B4A0E0F7-BFC8-A447-BA31-C2911D1A4206}"/>
                    </a:ext>
                  </a:extLst>
                </p:cNvPr>
                <p:cNvSpPr/>
                <p:nvPr/>
              </p:nvSpPr>
              <p:spPr>
                <a:xfrm>
                  <a:off x="2642325" y="2796800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0"/>
                      </a:moveTo>
                      <a:lnTo>
                        <a:pt x="0" y="4856"/>
                      </a:lnTo>
                      <a:lnTo>
                        <a:pt x="4855" y="4856"/>
                      </a:lnTo>
                      <a:lnTo>
                        <a:pt x="4855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1768" name="Shape 350">
                  <a:extLst>
                    <a:ext uri="{FF2B5EF4-FFF2-40B4-BE49-F238E27FC236}">
                      <a16:creationId xmlns:a16="http://schemas.microsoft.com/office/drawing/2014/main" id="{8DC47E16-6560-2140-8C5D-E80398CA7EA4}"/>
                    </a:ext>
                  </a:extLst>
                </p:cNvPr>
                <p:cNvSpPr/>
                <p:nvPr/>
              </p:nvSpPr>
              <p:spPr>
                <a:xfrm>
                  <a:off x="2642325" y="3097825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0"/>
                      </a:moveTo>
                      <a:lnTo>
                        <a:pt x="0" y="4855"/>
                      </a:lnTo>
                      <a:lnTo>
                        <a:pt x="4855" y="4855"/>
                      </a:lnTo>
                      <a:lnTo>
                        <a:pt x="4855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1769" name="Shape 351">
                  <a:extLst>
                    <a:ext uri="{FF2B5EF4-FFF2-40B4-BE49-F238E27FC236}">
                      <a16:creationId xmlns:a16="http://schemas.microsoft.com/office/drawing/2014/main" id="{1562AC4E-17DA-EE42-A923-565F7FA84D97}"/>
                    </a:ext>
                  </a:extLst>
                </p:cNvPr>
                <p:cNvSpPr/>
                <p:nvPr/>
              </p:nvSpPr>
              <p:spPr>
                <a:xfrm>
                  <a:off x="2642325" y="3398850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0"/>
                      </a:moveTo>
                      <a:lnTo>
                        <a:pt x="0" y="4855"/>
                      </a:lnTo>
                      <a:lnTo>
                        <a:pt x="4855" y="4855"/>
                      </a:lnTo>
                      <a:lnTo>
                        <a:pt x="4855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1770" name="Shape 352">
                  <a:extLst>
                    <a:ext uri="{FF2B5EF4-FFF2-40B4-BE49-F238E27FC236}">
                      <a16:creationId xmlns:a16="http://schemas.microsoft.com/office/drawing/2014/main" id="{B7CCF9C8-59DC-A949-A8CC-F352A77EEE17}"/>
                    </a:ext>
                  </a:extLst>
                </p:cNvPr>
                <p:cNvSpPr/>
                <p:nvPr/>
              </p:nvSpPr>
              <p:spPr>
                <a:xfrm>
                  <a:off x="2642325" y="3549350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1"/>
                      </a:moveTo>
                      <a:lnTo>
                        <a:pt x="0" y="4856"/>
                      </a:lnTo>
                      <a:lnTo>
                        <a:pt x="4855" y="4856"/>
                      </a:lnTo>
                      <a:lnTo>
                        <a:pt x="4855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1771" name="Shape 353">
                  <a:extLst>
                    <a:ext uri="{FF2B5EF4-FFF2-40B4-BE49-F238E27FC236}">
                      <a16:creationId xmlns:a16="http://schemas.microsoft.com/office/drawing/2014/main" id="{D4142969-6E8C-B248-9F9A-ED2A4DFBB448}"/>
                    </a:ext>
                  </a:extLst>
                </p:cNvPr>
                <p:cNvSpPr/>
                <p:nvPr/>
              </p:nvSpPr>
              <p:spPr>
                <a:xfrm>
                  <a:off x="2642325" y="4000875"/>
                  <a:ext cx="121400" cy="1214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7" extrusionOk="0">
                      <a:moveTo>
                        <a:pt x="0" y="1"/>
                      </a:moveTo>
                      <a:lnTo>
                        <a:pt x="0" y="4856"/>
                      </a:lnTo>
                      <a:lnTo>
                        <a:pt x="4855" y="4856"/>
                      </a:lnTo>
                      <a:lnTo>
                        <a:pt x="4855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1772" name="Shape 354">
                  <a:extLst>
                    <a:ext uri="{FF2B5EF4-FFF2-40B4-BE49-F238E27FC236}">
                      <a16:creationId xmlns:a16="http://schemas.microsoft.com/office/drawing/2014/main" id="{94902F41-A971-BF4B-805A-515C9836E78C}"/>
                    </a:ext>
                  </a:extLst>
                </p:cNvPr>
                <p:cNvSpPr/>
                <p:nvPr/>
              </p:nvSpPr>
              <p:spPr>
                <a:xfrm>
                  <a:off x="2642325" y="4151400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0"/>
                      </a:moveTo>
                      <a:lnTo>
                        <a:pt x="0" y="4856"/>
                      </a:lnTo>
                      <a:lnTo>
                        <a:pt x="4855" y="4856"/>
                      </a:lnTo>
                      <a:lnTo>
                        <a:pt x="4855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1773" name="Shape 355">
                  <a:extLst>
                    <a:ext uri="{FF2B5EF4-FFF2-40B4-BE49-F238E27FC236}">
                      <a16:creationId xmlns:a16="http://schemas.microsoft.com/office/drawing/2014/main" id="{F796DBC0-B09D-8649-B83C-D80DD408A73B}"/>
                    </a:ext>
                  </a:extLst>
                </p:cNvPr>
                <p:cNvSpPr/>
                <p:nvPr/>
              </p:nvSpPr>
              <p:spPr>
                <a:xfrm>
                  <a:off x="2642325" y="4301900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1"/>
                      </a:moveTo>
                      <a:lnTo>
                        <a:pt x="0" y="4856"/>
                      </a:lnTo>
                      <a:lnTo>
                        <a:pt x="4855" y="4856"/>
                      </a:lnTo>
                      <a:lnTo>
                        <a:pt x="4855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1774" name="Shape 356">
                  <a:extLst>
                    <a:ext uri="{FF2B5EF4-FFF2-40B4-BE49-F238E27FC236}">
                      <a16:creationId xmlns:a16="http://schemas.microsoft.com/office/drawing/2014/main" id="{7F85BB04-ED51-C142-8A3B-633805D106A4}"/>
                    </a:ext>
                  </a:extLst>
                </p:cNvPr>
                <p:cNvSpPr/>
                <p:nvPr/>
              </p:nvSpPr>
              <p:spPr>
                <a:xfrm>
                  <a:off x="2642325" y="4452425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0"/>
                      </a:moveTo>
                      <a:lnTo>
                        <a:pt x="0" y="4855"/>
                      </a:lnTo>
                      <a:lnTo>
                        <a:pt x="4855" y="4855"/>
                      </a:lnTo>
                      <a:lnTo>
                        <a:pt x="4855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1775" name="Shape 357">
                  <a:extLst>
                    <a:ext uri="{FF2B5EF4-FFF2-40B4-BE49-F238E27FC236}">
                      <a16:creationId xmlns:a16="http://schemas.microsoft.com/office/drawing/2014/main" id="{0FB9AAC3-10F2-774B-A12D-AEAF1FABA434}"/>
                    </a:ext>
                  </a:extLst>
                </p:cNvPr>
                <p:cNvSpPr/>
                <p:nvPr/>
              </p:nvSpPr>
              <p:spPr>
                <a:xfrm>
                  <a:off x="2642325" y="4602925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1"/>
                      </a:moveTo>
                      <a:lnTo>
                        <a:pt x="0" y="4856"/>
                      </a:lnTo>
                      <a:lnTo>
                        <a:pt x="4855" y="4856"/>
                      </a:lnTo>
                      <a:lnTo>
                        <a:pt x="4855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1776" name="Shape 358">
                  <a:extLst>
                    <a:ext uri="{FF2B5EF4-FFF2-40B4-BE49-F238E27FC236}">
                      <a16:creationId xmlns:a16="http://schemas.microsoft.com/office/drawing/2014/main" id="{D0095C2F-0DF7-A64A-9CE1-55ED82A88E11}"/>
                    </a:ext>
                  </a:extLst>
                </p:cNvPr>
                <p:cNvSpPr/>
                <p:nvPr/>
              </p:nvSpPr>
              <p:spPr>
                <a:xfrm>
                  <a:off x="2642325" y="4903950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1"/>
                      </a:moveTo>
                      <a:lnTo>
                        <a:pt x="0" y="4856"/>
                      </a:lnTo>
                      <a:lnTo>
                        <a:pt x="4855" y="4856"/>
                      </a:lnTo>
                      <a:lnTo>
                        <a:pt x="4855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1777" name="Shape 359">
                  <a:extLst>
                    <a:ext uri="{FF2B5EF4-FFF2-40B4-BE49-F238E27FC236}">
                      <a16:creationId xmlns:a16="http://schemas.microsoft.com/office/drawing/2014/main" id="{366DCF7E-36D2-2B49-AE67-5BE9CB5EB38F}"/>
                    </a:ext>
                  </a:extLst>
                </p:cNvPr>
                <p:cNvSpPr/>
                <p:nvPr/>
              </p:nvSpPr>
              <p:spPr>
                <a:xfrm>
                  <a:off x="2642325" y="5054450"/>
                  <a:ext cx="121400" cy="1214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7" extrusionOk="0">
                      <a:moveTo>
                        <a:pt x="0" y="1"/>
                      </a:moveTo>
                      <a:lnTo>
                        <a:pt x="0" y="4856"/>
                      </a:lnTo>
                      <a:lnTo>
                        <a:pt x="4855" y="4856"/>
                      </a:lnTo>
                      <a:lnTo>
                        <a:pt x="4855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1778" name="Shape 360">
                  <a:extLst>
                    <a:ext uri="{FF2B5EF4-FFF2-40B4-BE49-F238E27FC236}">
                      <a16:creationId xmlns:a16="http://schemas.microsoft.com/office/drawing/2014/main" id="{56347B1C-E2A7-9A41-8B86-C8766ED1E991}"/>
                    </a:ext>
                  </a:extLst>
                </p:cNvPr>
                <p:cNvSpPr/>
                <p:nvPr/>
              </p:nvSpPr>
              <p:spPr>
                <a:xfrm>
                  <a:off x="2792825" y="238125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1" y="0"/>
                      </a:moveTo>
                      <a:lnTo>
                        <a:pt x="1" y="4855"/>
                      </a:lnTo>
                      <a:lnTo>
                        <a:pt x="4856" y="4855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1779" name="Shape 361">
                  <a:extLst>
                    <a:ext uri="{FF2B5EF4-FFF2-40B4-BE49-F238E27FC236}">
                      <a16:creationId xmlns:a16="http://schemas.microsoft.com/office/drawing/2014/main" id="{C9B85204-58C3-2643-905F-6568B076C305}"/>
                    </a:ext>
                  </a:extLst>
                </p:cNvPr>
                <p:cNvSpPr/>
                <p:nvPr/>
              </p:nvSpPr>
              <p:spPr>
                <a:xfrm>
                  <a:off x="2792825" y="689650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1" y="0"/>
                      </a:moveTo>
                      <a:lnTo>
                        <a:pt x="1" y="4855"/>
                      </a:lnTo>
                      <a:lnTo>
                        <a:pt x="4856" y="4855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1780" name="Shape 362">
                  <a:extLst>
                    <a:ext uri="{FF2B5EF4-FFF2-40B4-BE49-F238E27FC236}">
                      <a16:creationId xmlns:a16="http://schemas.microsoft.com/office/drawing/2014/main" id="{EF85C7D8-8C0A-4E46-929D-286D40F242B2}"/>
                    </a:ext>
                  </a:extLst>
                </p:cNvPr>
                <p:cNvSpPr/>
                <p:nvPr/>
              </p:nvSpPr>
              <p:spPr>
                <a:xfrm>
                  <a:off x="2792825" y="990675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1" y="0"/>
                      </a:moveTo>
                      <a:lnTo>
                        <a:pt x="1" y="4855"/>
                      </a:lnTo>
                      <a:lnTo>
                        <a:pt x="4856" y="4855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1781" name="Shape 363">
                  <a:extLst>
                    <a:ext uri="{FF2B5EF4-FFF2-40B4-BE49-F238E27FC236}">
                      <a16:creationId xmlns:a16="http://schemas.microsoft.com/office/drawing/2014/main" id="{870A0A21-CE69-0149-9C89-326264DDC1DC}"/>
                    </a:ext>
                  </a:extLst>
                </p:cNvPr>
                <p:cNvSpPr/>
                <p:nvPr/>
              </p:nvSpPr>
              <p:spPr>
                <a:xfrm>
                  <a:off x="2792825" y="1442200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1" y="0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1782" name="Shape 364">
                  <a:extLst>
                    <a:ext uri="{FF2B5EF4-FFF2-40B4-BE49-F238E27FC236}">
                      <a16:creationId xmlns:a16="http://schemas.microsoft.com/office/drawing/2014/main" id="{EB9512DF-14C5-D84F-A1E9-5197F02E93DD}"/>
                    </a:ext>
                  </a:extLst>
                </p:cNvPr>
                <p:cNvSpPr/>
                <p:nvPr/>
              </p:nvSpPr>
              <p:spPr>
                <a:xfrm>
                  <a:off x="2792825" y="1592700"/>
                  <a:ext cx="121400" cy="1214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7" extrusionOk="0">
                      <a:moveTo>
                        <a:pt x="1" y="1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1783" name="Shape 365">
                  <a:extLst>
                    <a:ext uri="{FF2B5EF4-FFF2-40B4-BE49-F238E27FC236}">
                      <a16:creationId xmlns:a16="http://schemas.microsoft.com/office/drawing/2014/main" id="{20F5167C-38EA-E44C-99E0-DF96D5FE4A3F}"/>
                    </a:ext>
                  </a:extLst>
                </p:cNvPr>
                <p:cNvSpPr/>
                <p:nvPr/>
              </p:nvSpPr>
              <p:spPr>
                <a:xfrm>
                  <a:off x="2792825" y="2194750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1" y="1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1784" name="Shape 366">
                  <a:extLst>
                    <a:ext uri="{FF2B5EF4-FFF2-40B4-BE49-F238E27FC236}">
                      <a16:creationId xmlns:a16="http://schemas.microsoft.com/office/drawing/2014/main" id="{B8537713-D366-344C-9891-AF10D8E4E711}"/>
                    </a:ext>
                  </a:extLst>
                </p:cNvPr>
                <p:cNvSpPr/>
                <p:nvPr/>
              </p:nvSpPr>
              <p:spPr>
                <a:xfrm>
                  <a:off x="2792825" y="2345275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1" y="0"/>
                      </a:moveTo>
                      <a:lnTo>
                        <a:pt x="1" y="4855"/>
                      </a:lnTo>
                      <a:lnTo>
                        <a:pt x="4856" y="4855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1785" name="Shape 367">
                  <a:extLst>
                    <a:ext uri="{FF2B5EF4-FFF2-40B4-BE49-F238E27FC236}">
                      <a16:creationId xmlns:a16="http://schemas.microsoft.com/office/drawing/2014/main" id="{DBC6D609-0CF2-494A-ABAE-695F5CD5377B}"/>
                    </a:ext>
                  </a:extLst>
                </p:cNvPr>
                <p:cNvSpPr/>
                <p:nvPr/>
              </p:nvSpPr>
              <p:spPr>
                <a:xfrm>
                  <a:off x="2792825" y="2646275"/>
                  <a:ext cx="121400" cy="1214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7" extrusionOk="0">
                      <a:moveTo>
                        <a:pt x="1" y="1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1786" name="Shape 368">
                  <a:extLst>
                    <a:ext uri="{FF2B5EF4-FFF2-40B4-BE49-F238E27FC236}">
                      <a16:creationId xmlns:a16="http://schemas.microsoft.com/office/drawing/2014/main" id="{EF1E2D58-0DDB-AE4F-9C5B-0F35ABAD398D}"/>
                    </a:ext>
                  </a:extLst>
                </p:cNvPr>
                <p:cNvSpPr/>
                <p:nvPr/>
              </p:nvSpPr>
              <p:spPr>
                <a:xfrm>
                  <a:off x="2792825" y="2796800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1" y="0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1787" name="Shape 369">
                  <a:extLst>
                    <a:ext uri="{FF2B5EF4-FFF2-40B4-BE49-F238E27FC236}">
                      <a16:creationId xmlns:a16="http://schemas.microsoft.com/office/drawing/2014/main" id="{E819DBDD-845B-064E-8E3F-10F2F6397520}"/>
                    </a:ext>
                  </a:extLst>
                </p:cNvPr>
                <p:cNvSpPr/>
                <p:nvPr/>
              </p:nvSpPr>
              <p:spPr>
                <a:xfrm>
                  <a:off x="2792825" y="2947300"/>
                  <a:ext cx="121400" cy="1214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7" extrusionOk="0">
                      <a:moveTo>
                        <a:pt x="1" y="1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1788" name="Shape 370">
                  <a:extLst>
                    <a:ext uri="{FF2B5EF4-FFF2-40B4-BE49-F238E27FC236}">
                      <a16:creationId xmlns:a16="http://schemas.microsoft.com/office/drawing/2014/main" id="{EE45DD5F-9C2F-B348-A808-E97BAB3B669F}"/>
                    </a:ext>
                  </a:extLst>
                </p:cNvPr>
                <p:cNvSpPr/>
                <p:nvPr/>
              </p:nvSpPr>
              <p:spPr>
                <a:xfrm>
                  <a:off x="2792825" y="3097825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1" y="0"/>
                      </a:moveTo>
                      <a:lnTo>
                        <a:pt x="1" y="4855"/>
                      </a:lnTo>
                      <a:lnTo>
                        <a:pt x="4856" y="4855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1789" name="Shape 371">
                  <a:extLst>
                    <a:ext uri="{FF2B5EF4-FFF2-40B4-BE49-F238E27FC236}">
                      <a16:creationId xmlns:a16="http://schemas.microsoft.com/office/drawing/2014/main" id="{F1A84958-53F7-A846-AD63-2F22BD9ABC6B}"/>
                    </a:ext>
                  </a:extLst>
                </p:cNvPr>
                <p:cNvSpPr/>
                <p:nvPr/>
              </p:nvSpPr>
              <p:spPr>
                <a:xfrm>
                  <a:off x="2792825" y="3549350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1" y="1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1790" name="Shape 372">
                  <a:extLst>
                    <a:ext uri="{FF2B5EF4-FFF2-40B4-BE49-F238E27FC236}">
                      <a16:creationId xmlns:a16="http://schemas.microsoft.com/office/drawing/2014/main" id="{D91B0299-1AA2-5649-87C6-29AB46C77EF9}"/>
                    </a:ext>
                  </a:extLst>
                </p:cNvPr>
                <p:cNvSpPr/>
                <p:nvPr/>
              </p:nvSpPr>
              <p:spPr>
                <a:xfrm>
                  <a:off x="2792825" y="3699875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1" y="0"/>
                      </a:moveTo>
                      <a:lnTo>
                        <a:pt x="1" y="4855"/>
                      </a:lnTo>
                      <a:lnTo>
                        <a:pt x="4856" y="4855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1791" name="Shape 373">
                  <a:extLst>
                    <a:ext uri="{FF2B5EF4-FFF2-40B4-BE49-F238E27FC236}">
                      <a16:creationId xmlns:a16="http://schemas.microsoft.com/office/drawing/2014/main" id="{B21F8AC8-C566-6B4C-AB28-F28A19BF187B}"/>
                    </a:ext>
                  </a:extLst>
                </p:cNvPr>
                <p:cNvSpPr/>
                <p:nvPr/>
              </p:nvSpPr>
              <p:spPr>
                <a:xfrm>
                  <a:off x="2792825" y="3850375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1" y="0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1792" name="Shape 374">
                  <a:extLst>
                    <a:ext uri="{FF2B5EF4-FFF2-40B4-BE49-F238E27FC236}">
                      <a16:creationId xmlns:a16="http://schemas.microsoft.com/office/drawing/2014/main" id="{631414A4-46CB-8244-BDD1-A78EBE7FD193}"/>
                    </a:ext>
                  </a:extLst>
                </p:cNvPr>
                <p:cNvSpPr/>
                <p:nvPr/>
              </p:nvSpPr>
              <p:spPr>
                <a:xfrm>
                  <a:off x="2792825" y="4151400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1" y="0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1793" name="Shape 375">
                  <a:extLst>
                    <a:ext uri="{FF2B5EF4-FFF2-40B4-BE49-F238E27FC236}">
                      <a16:creationId xmlns:a16="http://schemas.microsoft.com/office/drawing/2014/main" id="{90617512-96E3-0242-9C60-AE93033CBAF8}"/>
                    </a:ext>
                  </a:extLst>
                </p:cNvPr>
                <p:cNvSpPr/>
                <p:nvPr/>
              </p:nvSpPr>
              <p:spPr>
                <a:xfrm>
                  <a:off x="2792825" y="4903950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1" y="1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1794" name="Shape 376">
                  <a:extLst>
                    <a:ext uri="{FF2B5EF4-FFF2-40B4-BE49-F238E27FC236}">
                      <a16:creationId xmlns:a16="http://schemas.microsoft.com/office/drawing/2014/main" id="{D0BFB01F-CF05-874A-A913-5DB7BF5F35E7}"/>
                    </a:ext>
                  </a:extLst>
                </p:cNvPr>
                <p:cNvSpPr/>
                <p:nvPr/>
              </p:nvSpPr>
              <p:spPr>
                <a:xfrm>
                  <a:off x="2792825" y="5204975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1" y="0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1795" name="Shape 377">
                  <a:extLst>
                    <a:ext uri="{FF2B5EF4-FFF2-40B4-BE49-F238E27FC236}">
                      <a16:creationId xmlns:a16="http://schemas.microsoft.com/office/drawing/2014/main" id="{F6A84540-BB6F-6F46-A54E-67E21B719F79}"/>
                    </a:ext>
                  </a:extLst>
                </p:cNvPr>
                <p:cNvSpPr/>
                <p:nvPr/>
              </p:nvSpPr>
              <p:spPr>
                <a:xfrm>
                  <a:off x="2792825" y="5355475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1" y="1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1796" name="Shape 378">
                  <a:extLst>
                    <a:ext uri="{FF2B5EF4-FFF2-40B4-BE49-F238E27FC236}">
                      <a16:creationId xmlns:a16="http://schemas.microsoft.com/office/drawing/2014/main" id="{B26979EA-FEC0-BF42-A2D4-99E8E94DEB10}"/>
                    </a:ext>
                  </a:extLst>
                </p:cNvPr>
                <p:cNvSpPr/>
                <p:nvPr/>
              </p:nvSpPr>
              <p:spPr>
                <a:xfrm>
                  <a:off x="2943325" y="388625"/>
                  <a:ext cx="121425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7" h="4856" extrusionOk="0">
                      <a:moveTo>
                        <a:pt x="1" y="0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1797" name="Shape 379">
                  <a:extLst>
                    <a:ext uri="{FF2B5EF4-FFF2-40B4-BE49-F238E27FC236}">
                      <a16:creationId xmlns:a16="http://schemas.microsoft.com/office/drawing/2014/main" id="{CA71347A-F882-FD4A-9B49-AB0270100425}"/>
                    </a:ext>
                  </a:extLst>
                </p:cNvPr>
                <p:cNvSpPr/>
                <p:nvPr/>
              </p:nvSpPr>
              <p:spPr>
                <a:xfrm>
                  <a:off x="2943325" y="539125"/>
                  <a:ext cx="121425" cy="1214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7" h="4857" extrusionOk="0">
                      <a:moveTo>
                        <a:pt x="1" y="1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1798" name="Shape 380">
                  <a:extLst>
                    <a:ext uri="{FF2B5EF4-FFF2-40B4-BE49-F238E27FC236}">
                      <a16:creationId xmlns:a16="http://schemas.microsoft.com/office/drawing/2014/main" id="{250F321B-4323-9449-9006-79DE0B821598}"/>
                    </a:ext>
                  </a:extLst>
                </p:cNvPr>
                <p:cNvSpPr/>
                <p:nvPr/>
              </p:nvSpPr>
              <p:spPr>
                <a:xfrm>
                  <a:off x="2943325" y="990675"/>
                  <a:ext cx="121425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7" h="4856" extrusionOk="0">
                      <a:moveTo>
                        <a:pt x="1" y="0"/>
                      </a:moveTo>
                      <a:lnTo>
                        <a:pt x="1" y="4855"/>
                      </a:lnTo>
                      <a:lnTo>
                        <a:pt x="4856" y="4855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1799" name="Shape 381">
                  <a:extLst>
                    <a:ext uri="{FF2B5EF4-FFF2-40B4-BE49-F238E27FC236}">
                      <a16:creationId xmlns:a16="http://schemas.microsoft.com/office/drawing/2014/main" id="{B3DAB19E-D935-994C-BAC4-FF2AA4D13DD6}"/>
                    </a:ext>
                  </a:extLst>
                </p:cNvPr>
                <p:cNvSpPr/>
                <p:nvPr/>
              </p:nvSpPr>
              <p:spPr>
                <a:xfrm>
                  <a:off x="2943325" y="1291700"/>
                  <a:ext cx="121425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7" h="4856" extrusionOk="0">
                      <a:moveTo>
                        <a:pt x="1" y="0"/>
                      </a:moveTo>
                      <a:lnTo>
                        <a:pt x="1" y="4855"/>
                      </a:lnTo>
                      <a:lnTo>
                        <a:pt x="4856" y="4855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1800" name="Shape 382">
                  <a:extLst>
                    <a:ext uri="{FF2B5EF4-FFF2-40B4-BE49-F238E27FC236}">
                      <a16:creationId xmlns:a16="http://schemas.microsoft.com/office/drawing/2014/main" id="{E496CD67-4E37-4146-9192-15F713263EB1}"/>
                    </a:ext>
                  </a:extLst>
                </p:cNvPr>
                <p:cNvSpPr/>
                <p:nvPr/>
              </p:nvSpPr>
              <p:spPr>
                <a:xfrm>
                  <a:off x="2943325" y="1592700"/>
                  <a:ext cx="121425" cy="1214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7" h="4857" extrusionOk="0">
                      <a:moveTo>
                        <a:pt x="1" y="1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1801" name="Shape 383">
                  <a:extLst>
                    <a:ext uri="{FF2B5EF4-FFF2-40B4-BE49-F238E27FC236}">
                      <a16:creationId xmlns:a16="http://schemas.microsoft.com/office/drawing/2014/main" id="{758D426A-6D8B-6A42-8ADC-AE9D8500090D}"/>
                    </a:ext>
                  </a:extLst>
                </p:cNvPr>
                <p:cNvSpPr/>
                <p:nvPr/>
              </p:nvSpPr>
              <p:spPr>
                <a:xfrm>
                  <a:off x="2943325" y="2044250"/>
                  <a:ext cx="121425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7" h="4856" extrusionOk="0">
                      <a:moveTo>
                        <a:pt x="1" y="0"/>
                      </a:moveTo>
                      <a:lnTo>
                        <a:pt x="1" y="4855"/>
                      </a:lnTo>
                      <a:lnTo>
                        <a:pt x="4856" y="4855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1802" name="Shape 384">
                  <a:extLst>
                    <a:ext uri="{FF2B5EF4-FFF2-40B4-BE49-F238E27FC236}">
                      <a16:creationId xmlns:a16="http://schemas.microsoft.com/office/drawing/2014/main" id="{C713C468-C7EC-5742-B2B4-B073C45F432C}"/>
                    </a:ext>
                  </a:extLst>
                </p:cNvPr>
                <p:cNvSpPr/>
                <p:nvPr/>
              </p:nvSpPr>
              <p:spPr>
                <a:xfrm>
                  <a:off x="2943325" y="2345275"/>
                  <a:ext cx="121425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7" h="4856" extrusionOk="0">
                      <a:moveTo>
                        <a:pt x="1" y="0"/>
                      </a:moveTo>
                      <a:lnTo>
                        <a:pt x="1" y="4855"/>
                      </a:lnTo>
                      <a:lnTo>
                        <a:pt x="4856" y="4855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1803" name="Shape 385">
                  <a:extLst>
                    <a:ext uri="{FF2B5EF4-FFF2-40B4-BE49-F238E27FC236}">
                      <a16:creationId xmlns:a16="http://schemas.microsoft.com/office/drawing/2014/main" id="{12F30AC0-35DE-524C-B000-DE99597A6079}"/>
                    </a:ext>
                  </a:extLst>
                </p:cNvPr>
                <p:cNvSpPr/>
                <p:nvPr/>
              </p:nvSpPr>
              <p:spPr>
                <a:xfrm>
                  <a:off x="2943325" y="2796800"/>
                  <a:ext cx="121425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7" h="4856" extrusionOk="0">
                      <a:moveTo>
                        <a:pt x="1" y="0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1804" name="Shape 386">
                  <a:extLst>
                    <a:ext uri="{FF2B5EF4-FFF2-40B4-BE49-F238E27FC236}">
                      <a16:creationId xmlns:a16="http://schemas.microsoft.com/office/drawing/2014/main" id="{3BFB1442-4305-374B-8CC3-CDF570DACB74}"/>
                    </a:ext>
                  </a:extLst>
                </p:cNvPr>
                <p:cNvSpPr/>
                <p:nvPr/>
              </p:nvSpPr>
              <p:spPr>
                <a:xfrm>
                  <a:off x="2943325" y="3097825"/>
                  <a:ext cx="121425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7" h="4856" extrusionOk="0">
                      <a:moveTo>
                        <a:pt x="1" y="0"/>
                      </a:moveTo>
                      <a:lnTo>
                        <a:pt x="1" y="4855"/>
                      </a:lnTo>
                      <a:lnTo>
                        <a:pt x="4856" y="4855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1805" name="Shape 387">
                  <a:extLst>
                    <a:ext uri="{FF2B5EF4-FFF2-40B4-BE49-F238E27FC236}">
                      <a16:creationId xmlns:a16="http://schemas.microsoft.com/office/drawing/2014/main" id="{B11E7BA4-2EFF-EE43-A362-E4335E177E42}"/>
                    </a:ext>
                  </a:extLst>
                </p:cNvPr>
                <p:cNvSpPr/>
                <p:nvPr/>
              </p:nvSpPr>
              <p:spPr>
                <a:xfrm>
                  <a:off x="2943325" y="3248325"/>
                  <a:ext cx="121425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7" h="4856" extrusionOk="0">
                      <a:moveTo>
                        <a:pt x="1" y="1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1806" name="Shape 388">
                  <a:extLst>
                    <a:ext uri="{FF2B5EF4-FFF2-40B4-BE49-F238E27FC236}">
                      <a16:creationId xmlns:a16="http://schemas.microsoft.com/office/drawing/2014/main" id="{7442675F-0672-6045-80D7-051F1A075324}"/>
                    </a:ext>
                  </a:extLst>
                </p:cNvPr>
                <p:cNvSpPr/>
                <p:nvPr/>
              </p:nvSpPr>
              <p:spPr>
                <a:xfrm>
                  <a:off x="2943325" y="3549350"/>
                  <a:ext cx="121425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7" h="4856" extrusionOk="0">
                      <a:moveTo>
                        <a:pt x="1" y="1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1807" name="Shape 389">
                  <a:extLst>
                    <a:ext uri="{FF2B5EF4-FFF2-40B4-BE49-F238E27FC236}">
                      <a16:creationId xmlns:a16="http://schemas.microsoft.com/office/drawing/2014/main" id="{3A1B846D-7B9C-5049-9E4C-2137ADCC173E}"/>
                    </a:ext>
                  </a:extLst>
                </p:cNvPr>
                <p:cNvSpPr/>
                <p:nvPr/>
              </p:nvSpPr>
              <p:spPr>
                <a:xfrm>
                  <a:off x="2943325" y="3699875"/>
                  <a:ext cx="121425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7" h="4856" extrusionOk="0">
                      <a:moveTo>
                        <a:pt x="1" y="0"/>
                      </a:moveTo>
                      <a:lnTo>
                        <a:pt x="1" y="4855"/>
                      </a:lnTo>
                      <a:lnTo>
                        <a:pt x="4856" y="4855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1808" name="Shape 390">
                  <a:extLst>
                    <a:ext uri="{FF2B5EF4-FFF2-40B4-BE49-F238E27FC236}">
                      <a16:creationId xmlns:a16="http://schemas.microsoft.com/office/drawing/2014/main" id="{7476540D-2D07-A447-AC30-7A65E8DDE60F}"/>
                    </a:ext>
                  </a:extLst>
                </p:cNvPr>
                <p:cNvSpPr/>
                <p:nvPr/>
              </p:nvSpPr>
              <p:spPr>
                <a:xfrm>
                  <a:off x="2943325" y="3850375"/>
                  <a:ext cx="121425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7" h="4856" extrusionOk="0">
                      <a:moveTo>
                        <a:pt x="1" y="0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1809" name="Shape 391">
                  <a:extLst>
                    <a:ext uri="{FF2B5EF4-FFF2-40B4-BE49-F238E27FC236}">
                      <a16:creationId xmlns:a16="http://schemas.microsoft.com/office/drawing/2014/main" id="{9297AEBC-57AD-864E-BEDE-93A4F54C66CD}"/>
                    </a:ext>
                  </a:extLst>
                </p:cNvPr>
                <p:cNvSpPr/>
                <p:nvPr/>
              </p:nvSpPr>
              <p:spPr>
                <a:xfrm>
                  <a:off x="2943325" y="4151400"/>
                  <a:ext cx="121425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7" h="4856" extrusionOk="0">
                      <a:moveTo>
                        <a:pt x="1" y="0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1810" name="Shape 392">
                  <a:extLst>
                    <a:ext uri="{FF2B5EF4-FFF2-40B4-BE49-F238E27FC236}">
                      <a16:creationId xmlns:a16="http://schemas.microsoft.com/office/drawing/2014/main" id="{24A121C9-EDCA-0847-B19E-83373BB2DDB6}"/>
                    </a:ext>
                  </a:extLst>
                </p:cNvPr>
                <p:cNvSpPr/>
                <p:nvPr/>
              </p:nvSpPr>
              <p:spPr>
                <a:xfrm>
                  <a:off x="2943325" y="4301900"/>
                  <a:ext cx="121425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7" h="4856" extrusionOk="0">
                      <a:moveTo>
                        <a:pt x="1" y="1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1811" name="Shape 393">
                  <a:extLst>
                    <a:ext uri="{FF2B5EF4-FFF2-40B4-BE49-F238E27FC236}">
                      <a16:creationId xmlns:a16="http://schemas.microsoft.com/office/drawing/2014/main" id="{3A224F96-47CF-2448-82AD-C23A6D88069F}"/>
                    </a:ext>
                  </a:extLst>
                </p:cNvPr>
                <p:cNvSpPr/>
                <p:nvPr/>
              </p:nvSpPr>
              <p:spPr>
                <a:xfrm>
                  <a:off x="2943325" y="4753450"/>
                  <a:ext cx="121425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7" h="4856" extrusionOk="0">
                      <a:moveTo>
                        <a:pt x="1" y="0"/>
                      </a:moveTo>
                      <a:lnTo>
                        <a:pt x="1" y="4855"/>
                      </a:lnTo>
                      <a:lnTo>
                        <a:pt x="4856" y="4855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1812" name="Shape 394">
                  <a:extLst>
                    <a:ext uri="{FF2B5EF4-FFF2-40B4-BE49-F238E27FC236}">
                      <a16:creationId xmlns:a16="http://schemas.microsoft.com/office/drawing/2014/main" id="{47A2716D-B4AE-A742-8FED-04327A7C7035}"/>
                    </a:ext>
                  </a:extLst>
                </p:cNvPr>
                <p:cNvSpPr/>
                <p:nvPr/>
              </p:nvSpPr>
              <p:spPr>
                <a:xfrm>
                  <a:off x="2943325" y="5054450"/>
                  <a:ext cx="121425" cy="1214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7" h="4857" extrusionOk="0">
                      <a:moveTo>
                        <a:pt x="1" y="1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1813" name="Shape 395">
                  <a:extLst>
                    <a:ext uri="{FF2B5EF4-FFF2-40B4-BE49-F238E27FC236}">
                      <a16:creationId xmlns:a16="http://schemas.microsoft.com/office/drawing/2014/main" id="{8320A6D0-6F9F-F548-8712-2102491E8235}"/>
                    </a:ext>
                  </a:extLst>
                </p:cNvPr>
                <p:cNvSpPr/>
                <p:nvPr/>
              </p:nvSpPr>
              <p:spPr>
                <a:xfrm>
                  <a:off x="2943325" y="5204975"/>
                  <a:ext cx="121425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7" h="4856" extrusionOk="0">
                      <a:moveTo>
                        <a:pt x="1" y="0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1814" name="Shape 396">
                  <a:extLst>
                    <a:ext uri="{FF2B5EF4-FFF2-40B4-BE49-F238E27FC236}">
                      <a16:creationId xmlns:a16="http://schemas.microsoft.com/office/drawing/2014/main" id="{B12577FC-5FFA-AF47-BDA9-F9891CD49FDC}"/>
                    </a:ext>
                  </a:extLst>
                </p:cNvPr>
                <p:cNvSpPr/>
                <p:nvPr/>
              </p:nvSpPr>
              <p:spPr>
                <a:xfrm>
                  <a:off x="3093850" y="238125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0"/>
                      </a:moveTo>
                      <a:lnTo>
                        <a:pt x="0" y="4855"/>
                      </a:lnTo>
                      <a:lnTo>
                        <a:pt x="4856" y="4855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1815" name="Shape 397">
                  <a:extLst>
                    <a:ext uri="{FF2B5EF4-FFF2-40B4-BE49-F238E27FC236}">
                      <a16:creationId xmlns:a16="http://schemas.microsoft.com/office/drawing/2014/main" id="{173CCECE-79F2-6544-91E0-C699CB166CF5}"/>
                    </a:ext>
                  </a:extLst>
                </p:cNvPr>
                <p:cNvSpPr/>
                <p:nvPr/>
              </p:nvSpPr>
              <p:spPr>
                <a:xfrm>
                  <a:off x="3093850" y="689650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0"/>
                      </a:moveTo>
                      <a:lnTo>
                        <a:pt x="0" y="4855"/>
                      </a:lnTo>
                      <a:lnTo>
                        <a:pt x="4856" y="4855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1816" name="Shape 398">
                  <a:extLst>
                    <a:ext uri="{FF2B5EF4-FFF2-40B4-BE49-F238E27FC236}">
                      <a16:creationId xmlns:a16="http://schemas.microsoft.com/office/drawing/2014/main" id="{5C53BFB4-E896-7B47-AE84-5DCF9F1C3F9F}"/>
                    </a:ext>
                  </a:extLst>
                </p:cNvPr>
                <p:cNvSpPr/>
                <p:nvPr/>
              </p:nvSpPr>
              <p:spPr>
                <a:xfrm>
                  <a:off x="3093850" y="1141175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1"/>
                      </a:moveTo>
                      <a:lnTo>
                        <a:pt x="0" y="4856"/>
                      </a:lnTo>
                      <a:lnTo>
                        <a:pt x="4856" y="4856"/>
                      </a:lnTo>
                      <a:lnTo>
                        <a:pt x="4856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1817" name="Shape 399">
                  <a:extLst>
                    <a:ext uri="{FF2B5EF4-FFF2-40B4-BE49-F238E27FC236}">
                      <a16:creationId xmlns:a16="http://schemas.microsoft.com/office/drawing/2014/main" id="{FAE9B7E0-7025-F74E-BFC5-E92ED2D5AD75}"/>
                    </a:ext>
                  </a:extLst>
                </p:cNvPr>
                <p:cNvSpPr/>
                <p:nvPr/>
              </p:nvSpPr>
              <p:spPr>
                <a:xfrm>
                  <a:off x="3093850" y="1743225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0"/>
                      </a:moveTo>
                      <a:lnTo>
                        <a:pt x="0" y="4856"/>
                      </a:lnTo>
                      <a:lnTo>
                        <a:pt x="4856" y="4856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1818" name="Shape 400">
                  <a:extLst>
                    <a:ext uri="{FF2B5EF4-FFF2-40B4-BE49-F238E27FC236}">
                      <a16:creationId xmlns:a16="http://schemas.microsoft.com/office/drawing/2014/main" id="{581D9FEF-F1C3-C448-B108-B6EA738CD886}"/>
                    </a:ext>
                  </a:extLst>
                </p:cNvPr>
                <p:cNvSpPr/>
                <p:nvPr/>
              </p:nvSpPr>
              <p:spPr>
                <a:xfrm>
                  <a:off x="3093850" y="2345275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0"/>
                      </a:moveTo>
                      <a:lnTo>
                        <a:pt x="0" y="4855"/>
                      </a:lnTo>
                      <a:lnTo>
                        <a:pt x="4856" y="4855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1819" name="Shape 401">
                  <a:extLst>
                    <a:ext uri="{FF2B5EF4-FFF2-40B4-BE49-F238E27FC236}">
                      <a16:creationId xmlns:a16="http://schemas.microsoft.com/office/drawing/2014/main" id="{B3CE6567-99A8-F844-8A95-CE7CC3992C39}"/>
                    </a:ext>
                  </a:extLst>
                </p:cNvPr>
                <p:cNvSpPr/>
                <p:nvPr/>
              </p:nvSpPr>
              <p:spPr>
                <a:xfrm>
                  <a:off x="3093850" y="3097825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0"/>
                      </a:moveTo>
                      <a:lnTo>
                        <a:pt x="0" y="4855"/>
                      </a:lnTo>
                      <a:lnTo>
                        <a:pt x="4856" y="4855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1820" name="Shape 402">
                  <a:extLst>
                    <a:ext uri="{FF2B5EF4-FFF2-40B4-BE49-F238E27FC236}">
                      <a16:creationId xmlns:a16="http://schemas.microsoft.com/office/drawing/2014/main" id="{10DE90C9-0C21-EB40-B7A0-A9667A5BBBF0}"/>
                    </a:ext>
                  </a:extLst>
                </p:cNvPr>
                <p:cNvSpPr/>
                <p:nvPr/>
              </p:nvSpPr>
              <p:spPr>
                <a:xfrm>
                  <a:off x="3093850" y="4301900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1"/>
                      </a:moveTo>
                      <a:lnTo>
                        <a:pt x="0" y="4856"/>
                      </a:lnTo>
                      <a:lnTo>
                        <a:pt x="4856" y="4856"/>
                      </a:lnTo>
                      <a:lnTo>
                        <a:pt x="4856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1821" name="Shape 403">
                  <a:extLst>
                    <a:ext uri="{FF2B5EF4-FFF2-40B4-BE49-F238E27FC236}">
                      <a16:creationId xmlns:a16="http://schemas.microsoft.com/office/drawing/2014/main" id="{172A724B-EE16-7446-BEBD-F1D42E898B70}"/>
                    </a:ext>
                  </a:extLst>
                </p:cNvPr>
                <p:cNvSpPr/>
                <p:nvPr/>
              </p:nvSpPr>
              <p:spPr>
                <a:xfrm>
                  <a:off x="3093850" y="4452425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0"/>
                      </a:moveTo>
                      <a:lnTo>
                        <a:pt x="0" y="4855"/>
                      </a:lnTo>
                      <a:lnTo>
                        <a:pt x="4856" y="4855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1822" name="Shape 404">
                  <a:extLst>
                    <a:ext uri="{FF2B5EF4-FFF2-40B4-BE49-F238E27FC236}">
                      <a16:creationId xmlns:a16="http://schemas.microsoft.com/office/drawing/2014/main" id="{841A1EAA-11A1-7548-B020-9BB60493821F}"/>
                    </a:ext>
                  </a:extLst>
                </p:cNvPr>
                <p:cNvSpPr/>
                <p:nvPr/>
              </p:nvSpPr>
              <p:spPr>
                <a:xfrm>
                  <a:off x="3093850" y="5355475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1"/>
                      </a:moveTo>
                      <a:lnTo>
                        <a:pt x="0" y="4856"/>
                      </a:lnTo>
                      <a:lnTo>
                        <a:pt x="4856" y="4856"/>
                      </a:lnTo>
                      <a:lnTo>
                        <a:pt x="4856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1823" name="Shape 405">
                  <a:extLst>
                    <a:ext uri="{FF2B5EF4-FFF2-40B4-BE49-F238E27FC236}">
                      <a16:creationId xmlns:a16="http://schemas.microsoft.com/office/drawing/2014/main" id="{14C79D27-6136-FA44-A4E0-439E4B53B72B}"/>
                    </a:ext>
                  </a:extLst>
                </p:cNvPr>
                <p:cNvSpPr/>
                <p:nvPr/>
              </p:nvSpPr>
              <p:spPr>
                <a:xfrm>
                  <a:off x="3244350" y="388625"/>
                  <a:ext cx="121425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7" h="4856" extrusionOk="0">
                      <a:moveTo>
                        <a:pt x="1" y="0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1824" name="Shape 406">
                  <a:extLst>
                    <a:ext uri="{FF2B5EF4-FFF2-40B4-BE49-F238E27FC236}">
                      <a16:creationId xmlns:a16="http://schemas.microsoft.com/office/drawing/2014/main" id="{4BAC908E-4E23-4D42-98FE-0AE9A868E850}"/>
                    </a:ext>
                  </a:extLst>
                </p:cNvPr>
                <p:cNvSpPr/>
                <p:nvPr/>
              </p:nvSpPr>
              <p:spPr>
                <a:xfrm>
                  <a:off x="3244350" y="1291700"/>
                  <a:ext cx="121425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7" h="4856" extrusionOk="0">
                      <a:moveTo>
                        <a:pt x="1" y="0"/>
                      </a:moveTo>
                      <a:lnTo>
                        <a:pt x="1" y="4855"/>
                      </a:lnTo>
                      <a:lnTo>
                        <a:pt x="4856" y="4855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1825" name="Shape 407">
                  <a:extLst>
                    <a:ext uri="{FF2B5EF4-FFF2-40B4-BE49-F238E27FC236}">
                      <a16:creationId xmlns:a16="http://schemas.microsoft.com/office/drawing/2014/main" id="{7A80EAE5-4CC6-D142-83C7-AD317C197866}"/>
                    </a:ext>
                  </a:extLst>
                </p:cNvPr>
                <p:cNvSpPr/>
                <p:nvPr/>
              </p:nvSpPr>
              <p:spPr>
                <a:xfrm>
                  <a:off x="3244350" y="2044250"/>
                  <a:ext cx="121425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7" h="4856" extrusionOk="0">
                      <a:moveTo>
                        <a:pt x="1" y="0"/>
                      </a:moveTo>
                      <a:lnTo>
                        <a:pt x="1" y="4855"/>
                      </a:lnTo>
                      <a:lnTo>
                        <a:pt x="4856" y="4855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1826" name="Shape 408">
                  <a:extLst>
                    <a:ext uri="{FF2B5EF4-FFF2-40B4-BE49-F238E27FC236}">
                      <a16:creationId xmlns:a16="http://schemas.microsoft.com/office/drawing/2014/main" id="{56645EA9-0D93-1E4B-B9BF-1E56D7AA27C9}"/>
                    </a:ext>
                  </a:extLst>
                </p:cNvPr>
                <p:cNvSpPr/>
                <p:nvPr/>
              </p:nvSpPr>
              <p:spPr>
                <a:xfrm>
                  <a:off x="3244350" y="2796800"/>
                  <a:ext cx="121425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7" h="4856" extrusionOk="0">
                      <a:moveTo>
                        <a:pt x="1" y="0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1827" name="Shape 409">
                  <a:extLst>
                    <a:ext uri="{FF2B5EF4-FFF2-40B4-BE49-F238E27FC236}">
                      <a16:creationId xmlns:a16="http://schemas.microsoft.com/office/drawing/2014/main" id="{A82E8F65-C23D-F64B-ABC0-0F6799DBC68A}"/>
                    </a:ext>
                  </a:extLst>
                </p:cNvPr>
                <p:cNvSpPr/>
                <p:nvPr/>
              </p:nvSpPr>
              <p:spPr>
                <a:xfrm>
                  <a:off x="3244350" y="3699875"/>
                  <a:ext cx="121425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7" h="4856" extrusionOk="0">
                      <a:moveTo>
                        <a:pt x="1" y="0"/>
                      </a:moveTo>
                      <a:lnTo>
                        <a:pt x="1" y="4855"/>
                      </a:lnTo>
                      <a:lnTo>
                        <a:pt x="4856" y="4855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1828" name="Shape 410">
                  <a:extLst>
                    <a:ext uri="{FF2B5EF4-FFF2-40B4-BE49-F238E27FC236}">
                      <a16:creationId xmlns:a16="http://schemas.microsoft.com/office/drawing/2014/main" id="{D7A799ED-60D3-1A4A-86F5-E9CDEE277A68}"/>
                    </a:ext>
                  </a:extLst>
                </p:cNvPr>
                <p:cNvSpPr/>
                <p:nvPr/>
              </p:nvSpPr>
              <p:spPr>
                <a:xfrm>
                  <a:off x="3244350" y="4452425"/>
                  <a:ext cx="121425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7" h="4856" extrusionOk="0">
                      <a:moveTo>
                        <a:pt x="1" y="0"/>
                      </a:moveTo>
                      <a:lnTo>
                        <a:pt x="1" y="4855"/>
                      </a:lnTo>
                      <a:lnTo>
                        <a:pt x="4856" y="4855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1829" name="Shape 411">
                  <a:extLst>
                    <a:ext uri="{FF2B5EF4-FFF2-40B4-BE49-F238E27FC236}">
                      <a16:creationId xmlns:a16="http://schemas.microsoft.com/office/drawing/2014/main" id="{15230F19-6A82-5E4A-BD7E-CFC8756257E8}"/>
                    </a:ext>
                  </a:extLst>
                </p:cNvPr>
                <p:cNvSpPr/>
                <p:nvPr/>
              </p:nvSpPr>
              <p:spPr>
                <a:xfrm>
                  <a:off x="3244350" y="4602925"/>
                  <a:ext cx="121425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7" h="4856" extrusionOk="0">
                      <a:moveTo>
                        <a:pt x="1" y="1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1830" name="Shape 412">
                  <a:extLst>
                    <a:ext uri="{FF2B5EF4-FFF2-40B4-BE49-F238E27FC236}">
                      <a16:creationId xmlns:a16="http://schemas.microsoft.com/office/drawing/2014/main" id="{0B30D3B6-EAEA-DB49-A450-37F02D443D7C}"/>
                    </a:ext>
                  </a:extLst>
                </p:cNvPr>
                <p:cNvSpPr/>
                <p:nvPr/>
              </p:nvSpPr>
              <p:spPr>
                <a:xfrm>
                  <a:off x="3244350" y="5204975"/>
                  <a:ext cx="121425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7" h="4856" extrusionOk="0">
                      <a:moveTo>
                        <a:pt x="1" y="0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1831" name="Shape 413">
                  <a:extLst>
                    <a:ext uri="{FF2B5EF4-FFF2-40B4-BE49-F238E27FC236}">
                      <a16:creationId xmlns:a16="http://schemas.microsoft.com/office/drawing/2014/main" id="{A8A60F92-3054-7042-942A-39330022CD8E}"/>
                    </a:ext>
                  </a:extLst>
                </p:cNvPr>
                <p:cNvSpPr/>
                <p:nvPr/>
              </p:nvSpPr>
              <p:spPr>
                <a:xfrm>
                  <a:off x="3394875" y="238125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0"/>
                      </a:moveTo>
                      <a:lnTo>
                        <a:pt x="0" y="4855"/>
                      </a:lnTo>
                      <a:lnTo>
                        <a:pt x="4855" y="4855"/>
                      </a:lnTo>
                      <a:lnTo>
                        <a:pt x="4855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1832" name="Shape 414">
                  <a:extLst>
                    <a:ext uri="{FF2B5EF4-FFF2-40B4-BE49-F238E27FC236}">
                      <a16:creationId xmlns:a16="http://schemas.microsoft.com/office/drawing/2014/main" id="{090629F9-3396-E14B-81E8-2959AAA81B7F}"/>
                    </a:ext>
                  </a:extLst>
                </p:cNvPr>
                <p:cNvSpPr/>
                <p:nvPr/>
              </p:nvSpPr>
              <p:spPr>
                <a:xfrm>
                  <a:off x="3394875" y="1291700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0"/>
                      </a:moveTo>
                      <a:lnTo>
                        <a:pt x="0" y="4855"/>
                      </a:lnTo>
                      <a:lnTo>
                        <a:pt x="4855" y="4855"/>
                      </a:lnTo>
                      <a:lnTo>
                        <a:pt x="4855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1833" name="Shape 415">
                  <a:extLst>
                    <a:ext uri="{FF2B5EF4-FFF2-40B4-BE49-F238E27FC236}">
                      <a16:creationId xmlns:a16="http://schemas.microsoft.com/office/drawing/2014/main" id="{9A69E470-1716-B740-83F7-8806A64C4171}"/>
                    </a:ext>
                  </a:extLst>
                </p:cNvPr>
                <p:cNvSpPr/>
                <p:nvPr/>
              </p:nvSpPr>
              <p:spPr>
                <a:xfrm>
                  <a:off x="3394875" y="3248325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1"/>
                      </a:moveTo>
                      <a:lnTo>
                        <a:pt x="0" y="4856"/>
                      </a:lnTo>
                      <a:lnTo>
                        <a:pt x="4855" y="4856"/>
                      </a:lnTo>
                      <a:lnTo>
                        <a:pt x="4855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1834" name="Shape 416">
                  <a:extLst>
                    <a:ext uri="{FF2B5EF4-FFF2-40B4-BE49-F238E27FC236}">
                      <a16:creationId xmlns:a16="http://schemas.microsoft.com/office/drawing/2014/main" id="{AF0C0AAA-610A-554A-B0A2-B710BEF60CB0}"/>
                    </a:ext>
                  </a:extLst>
                </p:cNvPr>
                <p:cNvSpPr/>
                <p:nvPr/>
              </p:nvSpPr>
              <p:spPr>
                <a:xfrm>
                  <a:off x="3394875" y="3850375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0"/>
                      </a:moveTo>
                      <a:lnTo>
                        <a:pt x="0" y="4856"/>
                      </a:lnTo>
                      <a:lnTo>
                        <a:pt x="4855" y="4856"/>
                      </a:lnTo>
                      <a:lnTo>
                        <a:pt x="4855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1835" name="Shape 417">
                  <a:extLst>
                    <a:ext uri="{FF2B5EF4-FFF2-40B4-BE49-F238E27FC236}">
                      <a16:creationId xmlns:a16="http://schemas.microsoft.com/office/drawing/2014/main" id="{B5F0F358-1CD0-A74E-AB4F-7D84E7E1AA3A}"/>
                    </a:ext>
                  </a:extLst>
                </p:cNvPr>
                <p:cNvSpPr/>
                <p:nvPr/>
              </p:nvSpPr>
              <p:spPr>
                <a:xfrm>
                  <a:off x="3394875" y="4452425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0"/>
                      </a:moveTo>
                      <a:lnTo>
                        <a:pt x="0" y="4855"/>
                      </a:lnTo>
                      <a:lnTo>
                        <a:pt x="4855" y="4855"/>
                      </a:lnTo>
                      <a:lnTo>
                        <a:pt x="4855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1836" name="Shape 418">
                  <a:extLst>
                    <a:ext uri="{FF2B5EF4-FFF2-40B4-BE49-F238E27FC236}">
                      <a16:creationId xmlns:a16="http://schemas.microsoft.com/office/drawing/2014/main" id="{928DC1C8-9FD1-164A-9C7F-75BC06E22449}"/>
                    </a:ext>
                  </a:extLst>
                </p:cNvPr>
                <p:cNvSpPr/>
                <p:nvPr/>
              </p:nvSpPr>
              <p:spPr>
                <a:xfrm>
                  <a:off x="3394875" y="5204975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0"/>
                      </a:moveTo>
                      <a:lnTo>
                        <a:pt x="0" y="4856"/>
                      </a:lnTo>
                      <a:lnTo>
                        <a:pt x="4855" y="4856"/>
                      </a:lnTo>
                      <a:lnTo>
                        <a:pt x="4855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1837" name="Shape 419">
                  <a:extLst>
                    <a:ext uri="{FF2B5EF4-FFF2-40B4-BE49-F238E27FC236}">
                      <a16:creationId xmlns:a16="http://schemas.microsoft.com/office/drawing/2014/main" id="{7468E36A-1924-DF46-8518-E6E130B9402B}"/>
                    </a:ext>
                  </a:extLst>
                </p:cNvPr>
                <p:cNvSpPr/>
                <p:nvPr/>
              </p:nvSpPr>
              <p:spPr>
                <a:xfrm>
                  <a:off x="3545375" y="689650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1" y="0"/>
                      </a:moveTo>
                      <a:lnTo>
                        <a:pt x="1" y="4855"/>
                      </a:lnTo>
                      <a:lnTo>
                        <a:pt x="4856" y="4855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1838" name="Shape 420">
                  <a:extLst>
                    <a:ext uri="{FF2B5EF4-FFF2-40B4-BE49-F238E27FC236}">
                      <a16:creationId xmlns:a16="http://schemas.microsoft.com/office/drawing/2014/main" id="{9AF2C5F6-C795-AD46-8F80-ABE2999CF3EA}"/>
                    </a:ext>
                  </a:extLst>
                </p:cNvPr>
                <p:cNvSpPr/>
                <p:nvPr/>
              </p:nvSpPr>
              <p:spPr>
                <a:xfrm>
                  <a:off x="3545375" y="1592700"/>
                  <a:ext cx="121400" cy="1214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7" extrusionOk="0">
                      <a:moveTo>
                        <a:pt x="1" y="1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1839" name="Shape 421">
                  <a:extLst>
                    <a:ext uri="{FF2B5EF4-FFF2-40B4-BE49-F238E27FC236}">
                      <a16:creationId xmlns:a16="http://schemas.microsoft.com/office/drawing/2014/main" id="{281021EF-0052-A441-AF7B-6549C21D3F0F}"/>
                    </a:ext>
                  </a:extLst>
                </p:cNvPr>
                <p:cNvSpPr/>
                <p:nvPr/>
              </p:nvSpPr>
              <p:spPr>
                <a:xfrm>
                  <a:off x="3545375" y="2646275"/>
                  <a:ext cx="121400" cy="1214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7" extrusionOk="0">
                      <a:moveTo>
                        <a:pt x="1" y="1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</p:grpSp>
          <p:grpSp>
            <p:nvGrpSpPr>
              <p:cNvPr id="1546" name="Shape 422">
                <a:extLst>
                  <a:ext uri="{FF2B5EF4-FFF2-40B4-BE49-F238E27FC236}">
                    <a16:creationId xmlns:a16="http://schemas.microsoft.com/office/drawing/2014/main" id="{CAAE24E5-2A08-0340-AC85-399A0152CC27}"/>
                  </a:ext>
                </a:extLst>
              </p:cNvPr>
              <p:cNvGrpSpPr/>
              <p:nvPr userDrawn="1"/>
            </p:nvGrpSpPr>
            <p:grpSpPr>
              <a:xfrm rot="10800000">
                <a:off x="6367293" y="28698"/>
                <a:ext cx="2017555" cy="5086302"/>
                <a:chOff x="1588750" y="238125"/>
                <a:chExt cx="2078025" cy="5238750"/>
              </a:xfrm>
              <a:solidFill>
                <a:schemeClr val="accent1">
                  <a:lumMod val="40000"/>
                  <a:lumOff val="60000"/>
                </a:schemeClr>
              </a:solidFill>
            </p:grpSpPr>
            <p:sp>
              <p:nvSpPr>
                <p:cNvPr id="1547" name="Shape 442">
                  <a:extLst>
                    <a:ext uri="{FF2B5EF4-FFF2-40B4-BE49-F238E27FC236}">
                      <a16:creationId xmlns:a16="http://schemas.microsoft.com/office/drawing/2014/main" id="{401B1A10-827E-7247-9B1F-DAA4F3533B93}"/>
                    </a:ext>
                  </a:extLst>
                </p:cNvPr>
                <p:cNvSpPr/>
                <p:nvPr/>
              </p:nvSpPr>
              <p:spPr>
                <a:xfrm>
                  <a:off x="1588750" y="388625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0"/>
                      </a:moveTo>
                      <a:lnTo>
                        <a:pt x="0" y="4856"/>
                      </a:lnTo>
                      <a:lnTo>
                        <a:pt x="4855" y="4856"/>
                      </a:lnTo>
                      <a:lnTo>
                        <a:pt x="4855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1548" name="Shape 443">
                  <a:extLst>
                    <a:ext uri="{FF2B5EF4-FFF2-40B4-BE49-F238E27FC236}">
                      <a16:creationId xmlns:a16="http://schemas.microsoft.com/office/drawing/2014/main" id="{C21328D1-851B-124D-8695-2BA4EFD8D991}"/>
                    </a:ext>
                  </a:extLst>
                </p:cNvPr>
                <p:cNvSpPr/>
                <p:nvPr/>
              </p:nvSpPr>
              <p:spPr>
                <a:xfrm>
                  <a:off x="1588750" y="539125"/>
                  <a:ext cx="121400" cy="1214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7" extrusionOk="0">
                      <a:moveTo>
                        <a:pt x="0" y="1"/>
                      </a:moveTo>
                      <a:lnTo>
                        <a:pt x="0" y="4856"/>
                      </a:lnTo>
                      <a:lnTo>
                        <a:pt x="4855" y="4856"/>
                      </a:lnTo>
                      <a:lnTo>
                        <a:pt x="4855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1549" name="Shape 444">
                  <a:extLst>
                    <a:ext uri="{FF2B5EF4-FFF2-40B4-BE49-F238E27FC236}">
                      <a16:creationId xmlns:a16="http://schemas.microsoft.com/office/drawing/2014/main" id="{964FB5F8-FA83-7843-9FC0-A6885A0677EF}"/>
                    </a:ext>
                  </a:extLst>
                </p:cNvPr>
                <p:cNvSpPr/>
                <p:nvPr/>
              </p:nvSpPr>
              <p:spPr>
                <a:xfrm>
                  <a:off x="1588750" y="689650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0"/>
                      </a:moveTo>
                      <a:lnTo>
                        <a:pt x="0" y="4855"/>
                      </a:lnTo>
                      <a:lnTo>
                        <a:pt x="4855" y="4855"/>
                      </a:lnTo>
                      <a:lnTo>
                        <a:pt x="4855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1550" name="Shape 445">
                  <a:extLst>
                    <a:ext uri="{FF2B5EF4-FFF2-40B4-BE49-F238E27FC236}">
                      <a16:creationId xmlns:a16="http://schemas.microsoft.com/office/drawing/2014/main" id="{32571AAF-E606-8844-AEDB-15F337520BB0}"/>
                    </a:ext>
                  </a:extLst>
                </p:cNvPr>
                <p:cNvSpPr/>
                <p:nvPr/>
              </p:nvSpPr>
              <p:spPr>
                <a:xfrm>
                  <a:off x="1588750" y="1141175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1"/>
                      </a:moveTo>
                      <a:lnTo>
                        <a:pt x="0" y="4856"/>
                      </a:lnTo>
                      <a:lnTo>
                        <a:pt x="4855" y="4856"/>
                      </a:lnTo>
                      <a:lnTo>
                        <a:pt x="4855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1551" name="Shape 446">
                  <a:extLst>
                    <a:ext uri="{FF2B5EF4-FFF2-40B4-BE49-F238E27FC236}">
                      <a16:creationId xmlns:a16="http://schemas.microsoft.com/office/drawing/2014/main" id="{54665239-8D30-8B43-BCD3-987F9FFCABD7}"/>
                    </a:ext>
                  </a:extLst>
                </p:cNvPr>
                <p:cNvSpPr/>
                <p:nvPr/>
              </p:nvSpPr>
              <p:spPr>
                <a:xfrm>
                  <a:off x="1588750" y="1893725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1"/>
                      </a:moveTo>
                      <a:lnTo>
                        <a:pt x="0" y="4856"/>
                      </a:lnTo>
                      <a:lnTo>
                        <a:pt x="4855" y="4856"/>
                      </a:lnTo>
                      <a:lnTo>
                        <a:pt x="4855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1552" name="Shape 447">
                  <a:extLst>
                    <a:ext uri="{FF2B5EF4-FFF2-40B4-BE49-F238E27FC236}">
                      <a16:creationId xmlns:a16="http://schemas.microsoft.com/office/drawing/2014/main" id="{D478C1C2-DDB4-4949-AEF1-817440710DA1}"/>
                    </a:ext>
                  </a:extLst>
                </p:cNvPr>
                <p:cNvSpPr/>
                <p:nvPr/>
              </p:nvSpPr>
              <p:spPr>
                <a:xfrm>
                  <a:off x="1588750" y="2044250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0"/>
                      </a:moveTo>
                      <a:lnTo>
                        <a:pt x="0" y="4855"/>
                      </a:lnTo>
                      <a:lnTo>
                        <a:pt x="4855" y="4855"/>
                      </a:lnTo>
                      <a:lnTo>
                        <a:pt x="4855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1553" name="Shape 448">
                  <a:extLst>
                    <a:ext uri="{FF2B5EF4-FFF2-40B4-BE49-F238E27FC236}">
                      <a16:creationId xmlns:a16="http://schemas.microsoft.com/office/drawing/2014/main" id="{D973FEE4-F467-B343-8E51-47D7C84FF1E4}"/>
                    </a:ext>
                  </a:extLst>
                </p:cNvPr>
                <p:cNvSpPr/>
                <p:nvPr/>
              </p:nvSpPr>
              <p:spPr>
                <a:xfrm>
                  <a:off x="1588750" y="2345275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0"/>
                      </a:moveTo>
                      <a:lnTo>
                        <a:pt x="0" y="4855"/>
                      </a:lnTo>
                      <a:lnTo>
                        <a:pt x="4855" y="4855"/>
                      </a:lnTo>
                      <a:lnTo>
                        <a:pt x="4855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1554" name="Shape 449">
                  <a:extLst>
                    <a:ext uri="{FF2B5EF4-FFF2-40B4-BE49-F238E27FC236}">
                      <a16:creationId xmlns:a16="http://schemas.microsoft.com/office/drawing/2014/main" id="{54C32835-99E2-D34E-BDD9-B44CAF3427DC}"/>
                    </a:ext>
                  </a:extLst>
                </p:cNvPr>
                <p:cNvSpPr/>
                <p:nvPr/>
              </p:nvSpPr>
              <p:spPr>
                <a:xfrm>
                  <a:off x="1588750" y="3097825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0"/>
                      </a:moveTo>
                      <a:lnTo>
                        <a:pt x="0" y="4855"/>
                      </a:lnTo>
                      <a:lnTo>
                        <a:pt x="4855" y="4855"/>
                      </a:lnTo>
                      <a:lnTo>
                        <a:pt x="4855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1555" name="Shape 450">
                  <a:extLst>
                    <a:ext uri="{FF2B5EF4-FFF2-40B4-BE49-F238E27FC236}">
                      <a16:creationId xmlns:a16="http://schemas.microsoft.com/office/drawing/2014/main" id="{2311F657-7D7A-1F45-86C7-1FD0967CD24C}"/>
                    </a:ext>
                  </a:extLst>
                </p:cNvPr>
                <p:cNvSpPr/>
                <p:nvPr/>
              </p:nvSpPr>
              <p:spPr>
                <a:xfrm>
                  <a:off x="1588750" y="3549350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1"/>
                      </a:moveTo>
                      <a:lnTo>
                        <a:pt x="0" y="4856"/>
                      </a:lnTo>
                      <a:lnTo>
                        <a:pt x="4855" y="4856"/>
                      </a:lnTo>
                      <a:lnTo>
                        <a:pt x="4855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1556" name="Shape 451">
                  <a:extLst>
                    <a:ext uri="{FF2B5EF4-FFF2-40B4-BE49-F238E27FC236}">
                      <a16:creationId xmlns:a16="http://schemas.microsoft.com/office/drawing/2014/main" id="{B44F4C7F-2F97-374A-BB50-3123EE05334B}"/>
                    </a:ext>
                  </a:extLst>
                </p:cNvPr>
                <p:cNvSpPr/>
                <p:nvPr/>
              </p:nvSpPr>
              <p:spPr>
                <a:xfrm>
                  <a:off x="1588750" y="5355475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1"/>
                      </a:moveTo>
                      <a:lnTo>
                        <a:pt x="0" y="4856"/>
                      </a:lnTo>
                      <a:lnTo>
                        <a:pt x="4855" y="4856"/>
                      </a:lnTo>
                      <a:lnTo>
                        <a:pt x="4855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1557" name="Shape 452">
                  <a:extLst>
                    <a:ext uri="{FF2B5EF4-FFF2-40B4-BE49-F238E27FC236}">
                      <a16:creationId xmlns:a16="http://schemas.microsoft.com/office/drawing/2014/main" id="{9C51475B-552F-0147-9CEF-BDF5398C64CB}"/>
                    </a:ext>
                  </a:extLst>
                </p:cNvPr>
                <p:cNvSpPr/>
                <p:nvPr/>
              </p:nvSpPr>
              <p:spPr>
                <a:xfrm>
                  <a:off x="1739250" y="388625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1" y="0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1558" name="Shape 453">
                  <a:extLst>
                    <a:ext uri="{FF2B5EF4-FFF2-40B4-BE49-F238E27FC236}">
                      <a16:creationId xmlns:a16="http://schemas.microsoft.com/office/drawing/2014/main" id="{BC9451F0-C3BB-3F4C-9A22-B631568AD724}"/>
                    </a:ext>
                  </a:extLst>
                </p:cNvPr>
                <p:cNvSpPr/>
                <p:nvPr/>
              </p:nvSpPr>
              <p:spPr>
                <a:xfrm>
                  <a:off x="1739250" y="689650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1" y="0"/>
                      </a:moveTo>
                      <a:lnTo>
                        <a:pt x="1" y="4855"/>
                      </a:lnTo>
                      <a:lnTo>
                        <a:pt x="4856" y="4855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1559" name="Shape 454">
                  <a:extLst>
                    <a:ext uri="{FF2B5EF4-FFF2-40B4-BE49-F238E27FC236}">
                      <a16:creationId xmlns:a16="http://schemas.microsoft.com/office/drawing/2014/main" id="{873A9D8C-B436-5F4D-B677-2651543D73AA}"/>
                    </a:ext>
                  </a:extLst>
                </p:cNvPr>
                <p:cNvSpPr/>
                <p:nvPr/>
              </p:nvSpPr>
              <p:spPr>
                <a:xfrm>
                  <a:off x="1739250" y="990675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1" y="0"/>
                      </a:moveTo>
                      <a:lnTo>
                        <a:pt x="1" y="4855"/>
                      </a:lnTo>
                      <a:lnTo>
                        <a:pt x="4856" y="4855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1560" name="Shape 455">
                  <a:extLst>
                    <a:ext uri="{FF2B5EF4-FFF2-40B4-BE49-F238E27FC236}">
                      <a16:creationId xmlns:a16="http://schemas.microsoft.com/office/drawing/2014/main" id="{86C13435-9ACC-3A4D-B37D-A7EF0F961C90}"/>
                    </a:ext>
                  </a:extLst>
                </p:cNvPr>
                <p:cNvSpPr/>
                <p:nvPr/>
              </p:nvSpPr>
              <p:spPr>
                <a:xfrm>
                  <a:off x="1739250" y="1592700"/>
                  <a:ext cx="121400" cy="1214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7" extrusionOk="0">
                      <a:moveTo>
                        <a:pt x="1" y="1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1561" name="Shape 456">
                  <a:extLst>
                    <a:ext uri="{FF2B5EF4-FFF2-40B4-BE49-F238E27FC236}">
                      <a16:creationId xmlns:a16="http://schemas.microsoft.com/office/drawing/2014/main" id="{4C3DBBAA-055C-BE4C-A5E0-22725F7ADAC2}"/>
                    </a:ext>
                  </a:extLst>
                </p:cNvPr>
                <p:cNvSpPr/>
                <p:nvPr/>
              </p:nvSpPr>
              <p:spPr>
                <a:xfrm>
                  <a:off x="1739250" y="1743225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1" y="0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1562" name="Shape 457">
                  <a:extLst>
                    <a:ext uri="{FF2B5EF4-FFF2-40B4-BE49-F238E27FC236}">
                      <a16:creationId xmlns:a16="http://schemas.microsoft.com/office/drawing/2014/main" id="{7EAAEF68-5398-1A47-A185-B364E941AE2C}"/>
                    </a:ext>
                  </a:extLst>
                </p:cNvPr>
                <p:cNvSpPr/>
                <p:nvPr/>
              </p:nvSpPr>
              <p:spPr>
                <a:xfrm>
                  <a:off x="1739250" y="2044250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1" y="0"/>
                      </a:moveTo>
                      <a:lnTo>
                        <a:pt x="1" y="4855"/>
                      </a:lnTo>
                      <a:lnTo>
                        <a:pt x="4856" y="4855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1563" name="Shape 458">
                  <a:extLst>
                    <a:ext uri="{FF2B5EF4-FFF2-40B4-BE49-F238E27FC236}">
                      <a16:creationId xmlns:a16="http://schemas.microsoft.com/office/drawing/2014/main" id="{EADAD041-11D8-AA44-A007-F722E9B60E23}"/>
                    </a:ext>
                  </a:extLst>
                </p:cNvPr>
                <p:cNvSpPr/>
                <p:nvPr/>
              </p:nvSpPr>
              <p:spPr>
                <a:xfrm>
                  <a:off x="1739250" y="2194750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1" y="1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1564" name="Shape 459">
                  <a:extLst>
                    <a:ext uri="{FF2B5EF4-FFF2-40B4-BE49-F238E27FC236}">
                      <a16:creationId xmlns:a16="http://schemas.microsoft.com/office/drawing/2014/main" id="{54A40ACF-FCEA-E845-AD2E-AB9CE7A11D5E}"/>
                    </a:ext>
                  </a:extLst>
                </p:cNvPr>
                <p:cNvSpPr/>
                <p:nvPr/>
              </p:nvSpPr>
              <p:spPr>
                <a:xfrm>
                  <a:off x="1739250" y="2345275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1" y="0"/>
                      </a:moveTo>
                      <a:lnTo>
                        <a:pt x="1" y="4855"/>
                      </a:lnTo>
                      <a:lnTo>
                        <a:pt x="4856" y="4855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1565" name="Shape 460">
                  <a:extLst>
                    <a:ext uri="{FF2B5EF4-FFF2-40B4-BE49-F238E27FC236}">
                      <a16:creationId xmlns:a16="http://schemas.microsoft.com/office/drawing/2014/main" id="{BC67011D-D572-8F49-8BA1-65639922B71B}"/>
                    </a:ext>
                  </a:extLst>
                </p:cNvPr>
                <p:cNvSpPr/>
                <p:nvPr/>
              </p:nvSpPr>
              <p:spPr>
                <a:xfrm>
                  <a:off x="1739250" y="2947300"/>
                  <a:ext cx="121400" cy="1214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7" extrusionOk="0">
                      <a:moveTo>
                        <a:pt x="1" y="1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1566" name="Shape 461">
                  <a:extLst>
                    <a:ext uri="{FF2B5EF4-FFF2-40B4-BE49-F238E27FC236}">
                      <a16:creationId xmlns:a16="http://schemas.microsoft.com/office/drawing/2014/main" id="{BF923625-51CF-5345-A88F-C341F055D229}"/>
                    </a:ext>
                  </a:extLst>
                </p:cNvPr>
                <p:cNvSpPr/>
                <p:nvPr/>
              </p:nvSpPr>
              <p:spPr>
                <a:xfrm>
                  <a:off x="1739250" y="3097825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1" y="0"/>
                      </a:moveTo>
                      <a:lnTo>
                        <a:pt x="1" y="4855"/>
                      </a:lnTo>
                      <a:lnTo>
                        <a:pt x="4856" y="4855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1567" name="Shape 462">
                  <a:extLst>
                    <a:ext uri="{FF2B5EF4-FFF2-40B4-BE49-F238E27FC236}">
                      <a16:creationId xmlns:a16="http://schemas.microsoft.com/office/drawing/2014/main" id="{13A4B33D-2A88-F045-B832-FB6FDF3C0ADC}"/>
                    </a:ext>
                  </a:extLst>
                </p:cNvPr>
                <p:cNvSpPr/>
                <p:nvPr/>
              </p:nvSpPr>
              <p:spPr>
                <a:xfrm>
                  <a:off x="1739250" y="3248325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1" y="1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1568" name="Shape 463">
                  <a:extLst>
                    <a:ext uri="{FF2B5EF4-FFF2-40B4-BE49-F238E27FC236}">
                      <a16:creationId xmlns:a16="http://schemas.microsoft.com/office/drawing/2014/main" id="{5B194790-5315-3A4F-ACDE-AAD77B4836D9}"/>
                    </a:ext>
                  </a:extLst>
                </p:cNvPr>
                <p:cNvSpPr/>
                <p:nvPr/>
              </p:nvSpPr>
              <p:spPr>
                <a:xfrm>
                  <a:off x="1739250" y="3850375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1" y="0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1569" name="Shape 464">
                  <a:extLst>
                    <a:ext uri="{FF2B5EF4-FFF2-40B4-BE49-F238E27FC236}">
                      <a16:creationId xmlns:a16="http://schemas.microsoft.com/office/drawing/2014/main" id="{2F48B802-1712-4349-A420-2F017D0BF758}"/>
                    </a:ext>
                  </a:extLst>
                </p:cNvPr>
                <p:cNvSpPr/>
                <p:nvPr/>
              </p:nvSpPr>
              <p:spPr>
                <a:xfrm>
                  <a:off x="1739250" y="4000875"/>
                  <a:ext cx="121400" cy="1214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7" extrusionOk="0">
                      <a:moveTo>
                        <a:pt x="1" y="1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1570" name="Shape 465">
                  <a:extLst>
                    <a:ext uri="{FF2B5EF4-FFF2-40B4-BE49-F238E27FC236}">
                      <a16:creationId xmlns:a16="http://schemas.microsoft.com/office/drawing/2014/main" id="{2893B89D-C0F5-A840-9004-942E62E78376}"/>
                    </a:ext>
                  </a:extLst>
                </p:cNvPr>
                <p:cNvSpPr/>
                <p:nvPr/>
              </p:nvSpPr>
              <p:spPr>
                <a:xfrm>
                  <a:off x="1739250" y="4452425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1" y="0"/>
                      </a:moveTo>
                      <a:lnTo>
                        <a:pt x="1" y="4855"/>
                      </a:lnTo>
                      <a:lnTo>
                        <a:pt x="4856" y="4855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1571" name="Shape 466">
                  <a:extLst>
                    <a:ext uri="{FF2B5EF4-FFF2-40B4-BE49-F238E27FC236}">
                      <a16:creationId xmlns:a16="http://schemas.microsoft.com/office/drawing/2014/main" id="{A34DC048-745B-B143-801E-D000109555EC}"/>
                    </a:ext>
                  </a:extLst>
                </p:cNvPr>
                <p:cNvSpPr/>
                <p:nvPr/>
              </p:nvSpPr>
              <p:spPr>
                <a:xfrm>
                  <a:off x="1739250" y="4602925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1" y="1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1572" name="Shape 467">
                  <a:extLst>
                    <a:ext uri="{FF2B5EF4-FFF2-40B4-BE49-F238E27FC236}">
                      <a16:creationId xmlns:a16="http://schemas.microsoft.com/office/drawing/2014/main" id="{CED23734-FB02-C24E-91E1-3873F36BD88E}"/>
                    </a:ext>
                  </a:extLst>
                </p:cNvPr>
                <p:cNvSpPr/>
                <p:nvPr/>
              </p:nvSpPr>
              <p:spPr>
                <a:xfrm>
                  <a:off x="1739250" y="4753450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1" y="0"/>
                      </a:moveTo>
                      <a:lnTo>
                        <a:pt x="1" y="4855"/>
                      </a:lnTo>
                      <a:lnTo>
                        <a:pt x="4856" y="4855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1573" name="Shape 468">
                  <a:extLst>
                    <a:ext uri="{FF2B5EF4-FFF2-40B4-BE49-F238E27FC236}">
                      <a16:creationId xmlns:a16="http://schemas.microsoft.com/office/drawing/2014/main" id="{BB6D5400-96B2-D442-9181-26CB419364B5}"/>
                    </a:ext>
                  </a:extLst>
                </p:cNvPr>
                <p:cNvSpPr/>
                <p:nvPr/>
              </p:nvSpPr>
              <p:spPr>
                <a:xfrm>
                  <a:off x="1739250" y="5054450"/>
                  <a:ext cx="121400" cy="1214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7" extrusionOk="0">
                      <a:moveTo>
                        <a:pt x="1" y="1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1574" name="Shape 469">
                  <a:extLst>
                    <a:ext uri="{FF2B5EF4-FFF2-40B4-BE49-F238E27FC236}">
                      <a16:creationId xmlns:a16="http://schemas.microsoft.com/office/drawing/2014/main" id="{FA4552A2-B03D-2648-BAD1-FEC8CE340D96}"/>
                    </a:ext>
                  </a:extLst>
                </p:cNvPr>
                <p:cNvSpPr/>
                <p:nvPr/>
              </p:nvSpPr>
              <p:spPr>
                <a:xfrm>
                  <a:off x="1889750" y="539125"/>
                  <a:ext cx="121425" cy="1214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7" h="4857" extrusionOk="0">
                      <a:moveTo>
                        <a:pt x="1" y="1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1575" name="Shape 470">
                  <a:extLst>
                    <a:ext uri="{FF2B5EF4-FFF2-40B4-BE49-F238E27FC236}">
                      <a16:creationId xmlns:a16="http://schemas.microsoft.com/office/drawing/2014/main" id="{EC9E126F-C9A8-1449-85D3-07AFF7AD99ED}"/>
                    </a:ext>
                  </a:extLst>
                </p:cNvPr>
                <p:cNvSpPr/>
                <p:nvPr/>
              </p:nvSpPr>
              <p:spPr>
                <a:xfrm>
                  <a:off x="1889750" y="689650"/>
                  <a:ext cx="121425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7" h="4856" extrusionOk="0">
                      <a:moveTo>
                        <a:pt x="1" y="0"/>
                      </a:moveTo>
                      <a:lnTo>
                        <a:pt x="1" y="4855"/>
                      </a:lnTo>
                      <a:lnTo>
                        <a:pt x="4856" y="4855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1576" name="Shape 471">
                  <a:extLst>
                    <a:ext uri="{FF2B5EF4-FFF2-40B4-BE49-F238E27FC236}">
                      <a16:creationId xmlns:a16="http://schemas.microsoft.com/office/drawing/2014/main" id="{C476DBD6-69B0-FE4F-BE71-FB0A0C515BBB}"/>
                    </a:ext>
                  </a:extLst>
                </p:cNvPr>
                <p:cNvSpPr/>
                <p:nvPr/>
              </p:nvSpPr>
              <p:spPr>
                <a:xfrm>
                  <a:off x="1889750" y="990675"/>
                  <a:ext cx="121425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7" h="4856" extrusionOk="0">
                      <a:moveTo>
                        <a:pt x="1" y="0"/>
                      </a:moveTo>
                      <a:lnTo>
                        <a:pt x="1" y="4855"/>
                      </a:lnTo>
                      <a:lnTo>
                        <a:pt x="4856" y="4855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1577" name="Shape 472">
                  <a:extLst>
                    <a:ext uri="{FF2B5EF4-FFF2-40B4-BE49-F238E27FC236}">
                      <a16:creationId xmlns:a16="http://schemas.microsoft.com/office/drawing/2014/main" id="{D380B9C6-C341-F245-B979-BB37CDC30DE9}"/>
                    </a:ext>
                  </a:extLst>
                </p:cNvPr>
                <p:cNvSpPr/>
                <p:nvPr/>
              </p:nvSpPr>
              <p:spPr>
                <a:xfrm>
                  <a:off x="1889750" y="1141175"/>
                  <a:ext cx="121425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7" h="4856" extrusionOk="0">
                      <a:moveTo>
                        <a:pt x="1" y="1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1578" name="Shape 473">
                  <a:extLst>
                    <a:ext uri="{FF2B5EF4-FFF2-40B4-BE49-F238E27FC236}">
                      <a16:creationId xmlns:a16="http://schemas.microsoft.com/office/drawing/2014/main" id="{6332A280-BC9F-9349-9ECD-4741124CE879}"/>
                    </a:ext>
                  </a:extLst>
                </p:cNvPr>
                <p:cNvSpPr/>
                <p:nvPr/>
              </p:nvSpPr>
              <p:spPr>
                <a:xfrm>
                  <a:off x="1889750" y="1291700"/>
                  <a:ext cx="121425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7" h="4856" extrusionOk="0">
                      <a:moveTo>
                        <a:pt x="1" y="0"/>
                      </a:moveTo>
                      <a:lnTo>
                        <a:pt x="1" y="4855"/>
                      </a:lnTo>
                      <a:lnTo>
                        <a:pt x="4856" y="4855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1579" name="Shape 474">
                  <a:extLst>
                    <a:ext uri="{FF2B5EF4-FFF2-40B4-BE49-F238E27FC236}">
                      <a16:creationId xmlns:a16="http://schemas.microsoft.com/office/drawing/2014/main" id="{EFA96C2C-24BC-0C44-AC32-7588BD0E5FAB}"/>
                    </a:ext>
                  </a:extLst>
                </p:cNvPr>
                <p:cNvSpPr/>
                <p:nvPr/>
              </p:nvSpPr>
              <p:spPr>
                <a:xfrm>
                  <a:off x="1889750" y="1592700"/>
                  <a:ext cx="121425" cy="1214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7" h="4857" extrusionOk="0">
                      <a:moveTo>
                        <a:pt x="1" y="1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1580" name="Shape 475">
                  <a:extLst>
                    <a:ext uri="{FF2B5EF4-FFF2-40B4-BE49-F238E27FC236}">
                      <a16:creationId xmlns:a16="http://schemas.microsoft.com/office/drawing/2014/main" id="{D94FAE6C-76CE-EF4A-8473-F4E50FF8E01D}"/>
                    </a:ext>
                  </a:extLst>
                </p:cNvPr>
                <p:cNvSpPr/>
                <p:nvPr/>
              </p:nvSpPr>
              <p:spPr>
                <a:xfrm>
                  <a:off x="1889750" y="3248325"/>
                  <a:ext cx="121425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7" h="4856" extrusionOk="0">
                      <a:moveTo>
                        <a:pt x="1" y="1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1581" name="Shape 476">
                  <a:extLst>
                    <a:ext uri="{FF2B5EF4-FFF2-40B4-BE49-F238E27FC236}">
                      <a16:creationId xmlns:a16="http://schemas.microsoft.com/office/drawing/2014/main" id="{1A9A9F37-90E7-E349-BB71-F86E08895C3F}"/>
                    </a:ext>
                  </a:extLst>
                </p:cNvPr>
                <p:cNvSpPr/>
                <p:nvPr/>
              </p:nvSpPr>
              <p:spPr>
                <a:xfrm>
                  <a:off x="1889750" y="3549350"/>
                  <a:ext cx="121425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7" h="4856" extrusionOk="0">
                      <a:moveTo>
                        <a:pt x="1" y="1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1582" name="Shape 477">
                  <a:extLst>
                    <a:ext uri="{FF2B5EF4-FFF2-40B4-BE49-F238E27FC236}">
                      <a16:creationId xmlns:a16="http://schemas.microsoft.com/office/drawing/2014/main" id="{5644CF9F-70FE-984E-808C-5927D5CED817}"/>
                    </a:ext>
                  </a:extLst>
                </p:cNvPr>
                <p:cNvSpPr/>
                <p:nvPr/>
              </p:nvSpPr>
              <p:spPr>
                <a:xfrm>
                  <a:off x="1889750" y="3699875"/>
                  <a:ext cx="121425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7" h="4856" extrusionOk="0">
                      <a:moveTo>
                        <a:pt x="1" y="0"/>
                      </a:moveTo>
                      <a:lnTo>
                        <a:pt x="1" y="4855"/>
                      </a:lnTo>
                      <a:lnTo>
                        <a:pt x="4856" y="4855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1583" name="Shape 478">
                  <a:extLst>
                    <a:ext uri="{FF2B5EF4-FFF2-40B4-BE49-F238E27FC236}">
                      <a16:creationId xmlns:a16="http://schemas.microsoft.com/office/drawing/2014/main" id="{313C25B9-9CB3-2C48-9476-450E567B63C3}"/>
                    </a:ext>
                  </a:extLst>
                </p:cNvPr>
                <p:cNvSpPr/>
                <p:nvPr/>
              </p:nvSpPr>
              <p:spPr>
                <a:xfrm>
                  <a:off x="1889750" y="5054450"/>
                  <a:ext cx="121425" cy="1214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7" h="4857" extrusionOk="0">
                      <a:moveTo>
                        <a:pt x="1" y="1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1584" name="Shape 479">
                  <a:extLst>
                    <a:ext uri="{FF2B5EF4-FFF2-40B4-BE49-F238E27FC236}">
                      <a16:creationId xmlns:a16="http://schemas.microsoft.com/office/drawing/2014/main" id="{E441979C-5C51-B84F-9324-C22E247A03DF}"/>
                    </a:ext>
                  </a:extLst>
                </p:cNvPr>
                <p:cNvSpPr/>
                <p:nvPr/>
              </p:nvSpPr>
              <p:spPr>
                <a:xfrm>
                  <a:off x="1889750" y="5355475"/>
                  <a:ext cx="121425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7" h="4856" extrusionOk="0">
                      <a:moveTo>
                        <a:pt x="1" y="1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1585" name="Shape 480">
                  <a:extLst>
                    <a:ext uri="{FF2B5EF4-FFF2-40B4-BE49-F238E27FC236}">
                      <a16:creationId xmlns:a16="http://schemas.microsoft.com/office/drawing/2014/main" id="{8C27EC80-4290-FF40-A363-395C489E959C}"/>
                    </a:ext>
                  </a:extLst>
                </p:cNvPr>
                <p:cNvSpPr/>
                <p:nvPr/>
              </p:nvSpPr>
              <p:spPr>
                <a:xfrm>
                  <a:off x="2040275" y="238125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0"/>
                      </a:moveTo>
                      <a:lnTo>
                        <a:pt x="0" y="4855"/>
                      </a:lnTo>
                      <a:lnTo>
                        <a:pt x="4856" y="4855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1586" name="Shape 481">
                  <a:extLst>
                    <a:ext uri="{FF2B5EF4-FFF2-40B4-BE49-F238E27FC236}">
                      <a16:creationId xmlns:a16="http://schemas.microsoft.com/office/drawing/2014/main" id="{1E69C0EC-2CF1-1B41-9E76-876E355029E5}"/>
                    </a:ext>
                  </a:extLst>
                </p:cNvPr>
                <p:cNvSpPr/>
                <p:nvPr/>
              </p:nvSpPr>
              <p:spPr>
                <a:xfrm>
                  <a:off x="2040275" y="539125"/>
                  <a:ext cx="121400" cy="1214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7" extrusionOk="0">
                      <a:moveTo>
                        <a:pt x="0" y="1"/>
                      </a:moveTo>
                      <a:lnTo>
                        <a:pt x="0" y="4856"/>
                      </a:lnTo>
                      <a:lnTo>
                        <a:pt x="4856" y="4856"/>
                      </a:lnTo>
                      <a:lnTo>
                        <a:pt x="4856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1587" name="Shape 482">
                  <a:extLst>
                    <a:ext uri="{FF2B5EF4-FFF2-40B4-BE49-F238E27FC236}">
                      <a16:creationId xmlns:a16="http://schemas.microsoft.com/office/drawing/2014/main" id="{91CC25B5-DB27-0141-93B9-46172C143F54}"/>
                    </a:ext>
                  </a:extLst>
                </p:cNvPr>
                <p:cNvSpPr/>
                <p:nvPr/>
              </p:nvSpPr>
              <p:spPr>
                <a:xfrm>
                  <a:off x="2040275" y="840150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1"/>
                      </a:moveTo>
                      <a:lnTo>
                        <a:pt x="0" y="4856"/>
                      </a:lnTo>
                      <a:lnTo>
                        <a:pt x="4856" y="4856"/>
                      </a:lnTo>
                      <a:lnTo>
                        <a:pt x="4856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1588" name="Shape 483">
                  <a:extLst>
                    <a:ext uri="{FF2B5EF4-FFF2-40B4-BE49-F238E27FC236}">
                      <a16:creationId xmlns:a16="http://schemas.microsoft.com/office/drawing/2014/main" id="{3D3E7F70-E8A4-294B-86B3-4D31A44FC7B3}"/>
                    </a:ext>
                  </a:extLst>
                </p:cNvPr>
                <p:cNvSpPr/>
                <p:nvPr/>
              </p:nvSpPr>
              <p:spPr>
                <a:xfrm>
                  <a:off x="2040275" y="990675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0"/>
                      </a:moveTo>
                      <a:lnTo>
                        <a:pt x="0" y="4855"/>
                      </a:lnTo>
                      <a:lnTo>
                        <a:pt x="4856" y="4855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1589" name="Shape 484">
                  <a:extLst>
                    <a:ext uri="{FF2B5EF4-FFF2-40B4-BE49-F238E27FC236}">
                      <a16:creationId xmlns:a16="http://schemas.microsoft.com/office/drawing/2014/main" id="{A8FA8F7B-870A-BB4A-B02E-973005855383}"/>
                    </a:ext>
                  </a:extLst>
                </p:cNvPr>
                <p:cNvSpPr/>
                <p:nvPr/>
              </p:nvSpPr>
              <p:spPr>
                <a:xfrm>
                  <a:off x="2040275" y="1592700"/>
                  <a:ext cx="121400" cy="1214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7" extrusionOk="0">
                      <a:moveTo>
                        <a:pt x="0" y="1"/>
                      </a:moveTo>
                      <a:lnTo>
                        <a:pt x="0" y="4856"/>
                      </a:lnTo>
                      <a:lnTo>
                        <a:pt x="4856" y="4856"/>
                      </a:lnTo>
                      <a:lnTo>
                        <a:pt x="4856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1590" name="Shape 485">
                  <a:extLst>
                    <a:ext uri="{FF2B5EF4-FFF2-40B4-BE49-F238E27FC236}">
                      <a16:creationId xmlns:a16="http://schemas.microsoft.com/office/drawing/2014/main" id="{6C3F0C44-D652-6343-A349-54A99EFDB4AB}"/>
                    </a:ext>
                  </a:extLst>
                </p:cNvPr>
                <p:cNvSpPr/>
                <p:nvPr/>
              </p:nvSpPr>
              <p:spPr>
                <a:xfrm>
                  <a:off x="2040275" y="2194750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1"/>
                      </a:moveTo>
                      <a:lnTo>
                        <a:pt x="0" y="4856"/>
                      </a:lnTo>
                      <a:lnTo>
                        <a:pt x="4856" y="4856"/>
                      </a:lnTo>
                      <a:lnTo>
                        <a:pt x="4856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1591" name="Shape 486">
                  <a:extLst>
                    <a:ext uri="{FF2B5EF4-FFF2-40B4-BE49-F238E27FC236}">
                      <a16:creationId xmlns:a16="http://schemas.microsoft.com/office/drawing/2014/main" id="{582D44EC-A8A4-174A-BA16-EDAE406B11D3}"/>
                    </a:ext>
                  </a:extLst>
                </p:cNvPr>
                <p:cNvSpPr/>
                <p:nvPr/>
              </p:nvSpPr>
              <p:spPr>
                <a:xfrm>
                  <a:off x="2040275" y="2345275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0"/>
                      </a:moveTo>
                      <a:lnTo>
                        <a:pt x="0" y="4855"/>
                      </a:lnTo>
                      <a:lnTo>
                        <a:pt x="4856" y="4855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1592" name="Shape 487">
                  <a:extLst>
                    <a:ext uri="{FF2B5EF4-FFF2-40B4-BE49-F238E27FC236}">
                      <a16:creationId xmlns:a16="http://schemas.microsoft.com/office/drawing/2014/main" id="{CC1BB486-5D83-D749-AD49-21352061B96F}"/>
                    </a:ext>
                  </a:extLst>
                </p:cNvPr>
                <p:cNvSpPr/>
                <p:nvPr/>
              </p:nvSpPr>
              <p:spPr>
                <a:xfrm>
                  <a:off x="2040275" y="2495775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1"/>
                      </a:moveTo>
                      <a:lnTo>
                        <a:pt x="0" y="4856"/>
                      </a:lnTo>
                      <a:lnTo>
                        <a:pt x="4856" y="4856"/>
                      </a:lnTo>
                      <a:lnTo>
                        <a:pt x="4856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1593" name="Shape 488">
                  <a:extLst>
                    <a:ext uri="{FF2B5EF4-FFF2-40B4-BE49-F238E27FC236}">
                      <a16:creationId xmlns:a16="http://schemas.microsoft.com/office/drawing/2014/main" id="{495DB7F1-0336-2641-86BD-C692D2F21005}"/>
                    </a:ext>
                  </a:extLst>
                </p:cNvPr>
                <p:cNvSpPr/>
                <p:nvPr/>
              </p:nvSpPr>
              <p:spPr>
                <a:xfrm>
                  <a:off x="2040275" y="3398850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0"/>
                      </a:moveTo>
                      <a:lnTo>
                        <a:pt x="0" y="4855"/>
                      </a:lnTo>
                      <a:lnTo>
                        <a:pt x="4856" y="4855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1594" name="Shape 489">
                  <a:extLst>
                    <a:ext uri="{FF2B5EF4-FFF2-40B4-BE49-F238E27FC236}">
                      <a16:creationId xmlns:a16="http://schemas.microsoft.com/office/drawing/2014/main" id="{27F79B6E-6032-514F-AF20-5E4C581C80C5}"/>
                    </a:ext>
                  </a:extLst>
                </p:cNvPr>
                <p:cNvSpPr/>
                <p:nvPr/>
              </p:nvSpPr>
              <p:spPr>
                <a:xfrm>
                  <a:off x="2040275" y="4151400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0"/>
                      </a:moveTo>
                      <a:lnTo>
                        <a:pt x="0" y="4856"/>
                      </a:lnTo>
                      <a:lnTo>
                        <a:pt x="4856" y="4856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1595" name="Shape 490">
                  <a:extLst>
                    <a:ext uri="{FF2B5EF4-FFF2-40B4-BE49-F238E27FC236}">
                      <a16:creationId xmlns:a16="http://schemas.microsoft.com/office/drawing/2014/main" id="{BB1B9F9F-1CFA-DA4E-B750-FAB2092B9D2F}"/>
                    </a:ext>
                  </a:extLst>
                </p:cNvPr>
                <p:cNvSpPr/>
                <p:nvPr/>
              </p:nvSpPr>
              <p:spPr>
                <a:xfrm>
                  <a:off x="2040275" y="4602925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1"/>
                      </a:moveTo>
                      <a:lnTo>
                        <a:pt x="0" y="4856"/>
                      </a:lnTo>
                      <a:lnTo>
                        <a:pt x="4856" y="4856"/>
                      </a:lnTo>
                      <a:lnTo>
                        <a:pt x="4856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1596" name="Shape 491">
                  <a:extLst>
                    <a:ext uri="{FF2B5EF4-FFF2-40B4-BE49-F238E27FC236}">
                      <a16:creationId xmlns:a16="http://schemas.microsoft.com/office/drawing/2014/main" id="{D7AAAB0A-2E1E-6C45-A795-30FF3F81E5D4}"/>
                    </a:ext>
                  </a:extLst>
                </p:cNvPr>
                <p:cNvSpPr/>
                <p:nvPr/>
              </p:nvSpPr>
              <p:spPr>
                <a:xfrm>
                  <a:off x="2040275" y="4753450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0"/>
                      </a:moveTo>
                      <a:lnTo>
                        <a:pt x="0" y="4855"/>
                      </a:lnTo>
                      <a:lnTo>
                        <a:pt x="4856" y="4855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1597" name="Shape 492">
                  <a:extLst>
                    <a:ext uri="{FF2B5EF4-FFF2-40B4-BE49-F238E27FC236}">
                      <a16:creationId xmlns:a16="http://schemas.microsoft.com/office/drawing/2014/main" id="{F2B666E8-8E7A-C845-9BF9-23FAFCD56B05}"/>
                    </a:ext>
                  </a:extLst>
                </p:cNvPr>
                <p:cNvSpPr/>
                <p:nvPr/>
              </p:nvSpPr>
              <p:spPr>
                <a:xfrm>
                  <a:off x="2040275" y="5355475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1"/>
                      </a:moveTo>
                      <a:lnTo>
                        <a:pt x="0" y="4856"/>
                      </a:lnTo>
                      <a:lnTo>
                        <a:pt x="4856" y="4856"/>
                      </a:lnTo>
                      <a:lnTo>
                        <a:pt x="4856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1598" name="Shape 493">
                  <a:extLst>
                    <a:ext uri="{FF2B5EF4-FFF2-40B4-BE49-F238E27FC236}">
                      <a16:creationId xmlns:a16="http://schemas.microsoft.com/office/drawing/2014/main" id="{6CD22520-7CB5-F249-983F-328A5A3A6D07}"/>
                    </a:ext>
                  </a:extLst>
                </p:cNvPr>
                <p:cNvSpPr/>
                <p:nvPr/>
              </p:nvSpPr>
              <p:spPr>
                <a:xfrm>
                  <a:off x="2190775" y="388625"/>
                  <a:ext cx="121425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7" h="4856" extrusionOk="0">
                      <a:moveTo>
                        <a:pt x="1" y="0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1599" name="Shape 494">
                  <a:extLst>
                    <a:ext uri="{FF2B5EF4-FFF2-40B4-BE49-F238E27FC236}">
                      <a16:creationId xmlns:a16="http://schemas.microsoft.com/office/drawing/2014/main" id="{7C7C0B1D-EBF5-6B42-8F7B-E34763699308}"/>
                    </a:ext>
                  </a:extLst>
                </p:cNvPr>
                <p:cNvSpPr/>
                <p:nvPr/>
              </p:nvSpPr>
              <p:spPr>
                <a:xfrm>
                  <a:off x="2190775" y="539125"/>
                  <a:ext cx="121425" cy="1214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7" h="4857" extrusionOk="0">
                      <a:moveTo>
                        <a:pt x="1" y="1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1600" name="Shape 495">
                  <a:extLst>
                    <a:ext uri="{FF2B5EF4-FFF2-40B4-BE49-F238E27FC236}">
                      <a16:creationId xmlns:a16="http://schemas.microsoft.com/office/drawing/2014/main" id="{E32710D2-48D4-A64B-BA52-86981626A628}"/>
                    </a:ext>
                  </a:extLst>
                </p:cNvPr>
                <p:cNvSpPr/>
                <p:nvPr/>
              </p:nvSpPr>
              <p:spPr>
                <a:xfrm>
                  <a:off x="2190775" y="990675"/>
                  <a:ext cx="121425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7" h="4856" extrusionOk="0">
                      <a:moveTo>
                        <a:pt x="1" y="0"/>
                      </a:moveTo>
                      <a:lnTo>
                        <a:pt x="1" y="4855"/>
                      </a:lnTo>
                      <a:lnTo>
                        <a:pt x="4856" y="4855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1601" name="Shape 496">
                  <a:extLst>
                    <a:ext uri="{FF2B5EF4-FFF2-40B4-BE49-F238E27FC236}">
                      <a16:creationId xmlns:a16="http://schemas.microsoft.com/office/drawing/2014/main" id="{0AA3578E-ECE6-D74D-BA07-DEFC52B91A84}"/>
                    </a:ext>
                  </a:extLst>
                </p:cNvPr>
                <p:cNvSpPr/>
                <p:nvPr/>
              </p:nvSpPr>
              <p:spPr>
                <a:xfrm>
                  <a:off x="2190775" y="1442200"/>
                  <a:ext cx="121425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7" h="4856" extrusionOk="0">
                      <a:moveTo>
                        <a:pt x="1" y="0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1602" name="Shape 497">
                  <a:extLst>
                    <a:ext uri="{FF2B5EF4-FFF2-40B4-BE49-F238E27FC236}">
                      <a16:creationId xmlns:a16="http://schemas.microsoft.com/office/drawing/2014/main" id="{161C0E4F-E9B2-9F46-96A1-FCE6E039E50C}"/>
                    </a:ext>
                  </a:extLst>
                </p:cNvPr>
                <p:cNvSpPr/>
                <p:nvPr/>
              </p:nvSpPr>
              <p:spPr>
                <a:xfrm>
                  <a:off x="2190775" y="2646275"/>
                  <a:ext cx="121425" cy="1214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7" h="4857" extrusionOk="0">
                      <a:moveTo>
                        <a:pt x="1" y="1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1603" name="Shape 498">
                  <a:extLst>
                    <a:ext uri="{FF2B5EF4-FFF2-40B4-BE49-F238E27FC236}">
                      <a16:creationId xmlns:a16="http://schemas.microsoft.com/office/drawing/2014/main" id="{3504BE85-B06B-DF44-9829-74B6254D3ADB}"/>
                    </a:ext>
                  </a:extLst>
                </p:cNvPr>
                <p:cNvSpPr/>
                <p:nvPr/>
              </p:nvSpPr>
              <p:spPr>
                <a:xfrm>
                  <a:off x="2190775" y="2947300"/>
                  <a:ext cx="121425" cy="1214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7" h="4857" extrusionOk="0">
                      <a:moveTo>
                        <a:pt x="1" y="1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1604" name="Shape 499">
                  <a:extLst>
                    <a:ext uri="{FF2B5EF4-FFF2-40B4-BE49-F238E27FC236}">
                      <a16:creationId xmlns:a16="http://schemas.microsoft.com/office/drawing/2014/main" id="{E3801752-9719-4440-BCB5-902E2DDD0331}"/>
                    </a:ext>
                  </a:extLst>
                </p:cNvPr>
                <p:cNvSpPr/>
                <p:nvPr/>
              </p:nvSpPr>
              <p:spPr>
                <a:xfrm>
                  <a:off x="2190775" y="3850375"/>
                  <a:ext cx="121425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7" h="4856" extrusionOk="0">
                      <a:moveTo>
                        <a:pt x="1" y="0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1605" name="Shape 500">
                  <a:extLst>
                    <a:ext uri="{FF2B5EF4-FFF2-40B4-BE49-F238E27FC236}">
                      <a16:creationId xmlns:a16="http://schemas.microsoft.com/office/drawing/2014/main" id="{5C983E0A-9997-AB4C-9C1F-9A522328D6CD}"/>
                    </a:ext>
                  </a:extLst>
                </p:cNvPr>
                <p:cNvSpPr/>
                <p:nvPr/>
              </p:nvSpPr>
              <p:spPr>
                <a:xfrm>
                  <a:off x="2190775" y="4301900"/>
                  <a:ext cx="121425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7" h="4856" extrusionOk="0">
                      <a:moveTo>
                        <a:pt x="1" y="1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1606" name="Shape 501">
                  <a:extLst>
                    <a:ext uri="{FF2B5EF4-FFF2-40B4-BE49-F238E27FC236}">
                      <a16:creationId xmlns:a16="http://schemas.microsoft.com/office/drawing/2014/main" id="{337B490C-B0A0-AA42-9C0D-8C84E3EC54C3}"/>
                    </a:ext>
                  </a:extLst>
                </p:cNvPr>
                <p:cNvSpPr/>
                <p:nvPr/>
              </p:nvSpPr>
              <p:spPr>
                <a:xfrm>
                  <a:off x="2190775" y="4903950"/>
                  <a:ext cx="121425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7" h="4856" extrusionOk="0">
                      <a:moveTo>
                        <a:pt x="1" y="1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1607" name="Shape 502">
                  <a:extLst>
                    <a:ext uri="{FF2B5EF4-FFF2-40B4-BE49-F238E27FC236}">
                      <a16:creationId xmlns:a16="http://schemas.microsoft.com/office/drawing/2014/main" id="{BD717F40-5597-B24E-AAFB-68D453264689}"/>
                    </a:ext>
                  </a:extLst>
                </p:cNvPr>
                <p:cNvSpPr/>
                <p:nvPr/>
              </p:nvSpPr>
              <p:spPr>
                <a:xfrm>
                  <a:off x="2341300" y="238125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0"/>
                      </a:moveTo>
                      <a:lnTo>
                        <a:pt x="0" y="4855"/>
                      </a:lnTo>
                      <a:lnTo>
                        <a:pt x="4855" y="4855"/>
                      </a:lnTo>
                      <a:lnTo>
                        <a:pt x="4855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1608" name="Shape 503">
                  <a:extLst>
                    <a:ext uri="{FF2B5EF4-FFF2-40B4-BE49-F238E27FC236}">
                      <a16:creationId xmlns:a16="http://schemas.microsoft.com/office/drawing/2014/main" id="{9499F33F-9B12-BE43-85FC-4610EAE43B7F}"/>
                    </a:ext>
                  </a:extLst>
                </p:cNvPr>
                <p:cNvSpPr/>
                <p:nvPr/>
              </p:nvSpPr>
              <p:spPr>
                <a:xfrm>
                  <a:off x="2341300" y="388625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0"/>
                      </a:moveTo>
                      <a:lnTo>
                        <a:pt x="0" y="4856"/>
                      </a:lnTo>
                      <a:lnTo>
                        <a:pt x="4855" y="4856"/>
                      </a:lnTo>
                      <a:lnTo>
                        <a:pt x="4855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1609" name="Shape 504">
                  <a:extLst>
                    <a:ext uri="{FF2B5EF4-FFF2-40B4-BE49-F238E27FC236}">
                      <a16:creationId xmlns:a16="http://schemas.microsoft.com/office/drawing/2014/main" id="{1A262879-0578-BD47-B24F-A70D583FB7AB}"/>
                    </a:ext>
                  </a:extLst>
                </p:cNvPr>
                <p:cNvSpPr/>
                <p:nvPr/>
              </p:nvSpPr>
              <p:spPr>
                <a:xfrm>
                  <a:off x="2341300" y="840150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1"/>
                      </a:moveTo>
                      <a:lnTo>
                        <a:pt x="0" y="4856"/>
                      </a:lnTo>
                      <a:lnTo>
                        <a:pt x="4855" y="4856"/>
                      </a:lnTo>
                      <a:lnTo>
                        <a:pt x="4855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1610" name="Shape 505">
                  <a:extLst>
                    <a:ext uri="{FF2B5EF4-FFF2-40B4-BE49-F238E27FC236}">
                      <a16:creationId xmlns:a16="http://schemas.microsoft.com/office/drawing/2014/main" id="{9170B267-48A1-9E49-84CE-19C543F5309F}"/>
                    </a:ext>
                  </a:extLst>
                </p:cNvPr>
                <p:cNvSpPr/>
                <p:nvPr/>
              </p:nvSpPr>
              <p:spPr>
                <a:xfrm>
                  <a:off x="2341300" y="1141175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1"/>
                      </a:moveTo>
                      <a:lnTo>
                        <a:pt x="0" y="4856"/>
                      </a:lnTo>
                      <a:lnTo>
                        <a:pt x="4855" y="4856"/>
                      </a:lnTo>
                      <a:lnTo>
                        <a:pt x="4855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1611" name="Shape 506">
                  <a:extLst>
                    <a:ext uri="{FF2B5EF4-FFF2-40B4-BE49-F238E27FC236}">
                      <a16:creationId xmlns:a16="http://schemas.microsoft.com/office/drawing/2014/main" id="{6415A22C-5C99-344D-9EE5-36AEC50F9B9F}"/>
                    </a:ext>
                  </a:extLst>
                </p:cNvPr>
                <p:cNvSpPr/>
                <p:nvPr/>
              </p:nvSpPr>
              <p:spPr>
                <a:xfrm>
                  <a:off x="2341300" y="1893725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1"/>
                      </a:moveTo>
                      <a:lnTo>
                        <a:pt x="0" y="4856"/>
                      </a:lnTo>
                      <a:lnTo>
                        <a:pt x="4855" y="4856"/>
                      </a:lnTo>
                      <a:lnTo>
                        <a:pt x="4855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1612" name="Shape 507">
                  <a:extLst>
                    <a:ext uri="{FF2B5EF4-FFF2-40B4-BE49-F238E27FC236}">
                      <a16:creationId xmlns:a16="http://schemas.microsoft.com/office/drawing/2014/main" id="{2482F704-6F25-4B48-AE96-EF468360B9F4}"/>
                    </a:ext>
                  </a:extLst>
                </p:cNvPr>
                <p:cNvSpPr/>
                <p:nvPr/>
              </p:nvSpPr>
              <p:spPr>
                <a:xfrm>
                  <a:off x="2341300" y="2044250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0"/>
                      </a:moveTo>
                      <a:lnTo>
                        <a:pt x="0" y="4855"/>
                      </a:lnTo>
                      <a:lnTo>
                        <a:pt x="4855" y="4855"/>
                      </a:lnTo>
                      <a:lnTo>
                        <a:pt x="4855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1613" name="Shape 508">
                  <a:extLst>
                    <a:ext uri="{FF2B5EF4-FFF2-40B4-BE49-F238E27FC236}">
                      <a16:creationId xmlns:a16="http://schemas.microsoft.com/office/drawing/2014/main" id="{961B7C2B-8549-D44C-BDE6-3073022B651A}"/>
                    </a:ext>
                  </a:extLst>
                </p:cNvPr>
                <p:cNvSpPr/>
                <p:nvPr/>
              </p:nvSpPr>
              <p:spPr>
                <a:xfrm>
                  <a:off x="2341300" y="3699875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0"/>
                      </a:moveTo>
                      <a:lnTo>
                        <a:pt x="0" y="4855"/>
                      </a:lnTo>
                      <a:lnTo>
                        <a:pt x="4855" y="4855"/>
                      </a:lnTo>
                      <a:lnTo>
                        <a:pt x="4855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1614" name="Shape 509">
                  <a:extLst>
                    <a:ext uri="{FF2B5EF4-FFF2-40B4-BE49-F238E27FC236}">
                      <a16:creationId xmlns:a16="http://schemas.microsoft.com/office/drawing/2014/main" id="{9032F767-6BAB-1D42-B794-70B07D3C4038}"/>
                    </a:ext>
                  </a:extLst>
                </p:cNvPr>
                <p:cNvSpPr/>
                <p:nvPr/>
              </p:nvSpPr>
              <p:spPr>
                <a:xfrm>
                  <a:off x="2341300" y="4000875"/>
                  <a:ext cx="121400" cy="1214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7" extrusionOk="0">
                      <a:moveTo>
                        <a:pt x="0" y="1"/>
                      </a:moveTo>
                      <a:lnTo>
                        <a:pt x="0" y="4856"/>
                      </a:lnTo>
                      <a:lnTo>
                        <a:pt x="4855" y="4856"/>
                      </a:lnTo>
                      <a:lnTo>
                        <a:pt x="4855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1615" name="Shape 510">
                  <a:extLst>
                    <a:ext uri="{FF2B5EF4-FFF2-40B4-BE49-F238E27FC236}">
                      <a16:creationId xmlns:a16="http://schemas.microsoft.com/office/drawing/2014/main" id="{80CA26FD-AB45-4A4A-9974-63E4A6726DB9}"/>
                    </a:ext>
                  </a:extLst>
                </p:cNvPr>
                <p:cNvSpPr/>
                <p:nvPr/>
              </p:nvSpPr>
              <p:spPr>
                <a:xfrm>
                  <a:off x="2491800" y="238125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1" y="0"/>
                      </a:moveTo>
                      <a:lnTo>
                        <a:pt x="1" y="4855"/>
                      </a:lnTo>
                      <a:lnTo>
                        <a:pt x="4856" y="4855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1616" name="Shape 511">
                  <a:extLst>
                    <a:ext uri="{FF2B5EF4-FFF2-40B4-BE49-F238E27FC236}">
                      <a16:creationId xmlns:a16="http://schemas.microsoft.com/office/drawing/2014/main" id="{DD825451-90BA-9643-A6A0-C266DA238BEE}"/>
                    </a:ext>
                  </a:extLst>
                </p:cNvPr>
                <p:cNvSpPr/>
                <p:nvPr/>
              </p:nvSpPr>
              <p:spPr>
                <a:xfrm>
                  <a:off x="2491800" y="1291700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1" y="0"/>
                      </a:moveTo>
                      <a:lnTo>
                        <a:pt x="1" y="4855"/>
                      </a:lnTo>
                      <a:lnTo>
                        <a:pt x="4856" y="4855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1617" name="Shape 512">
                  <a:extLst>
                    <a:ext uri="{FF2B5EF4-FFF2-40B4-BE49-F238E27FC236}">
                      <a16:creationId xmlns:a16="http://schemas.microsoft.com/office/drawing/2014/main" id="{263E2349-7672-6F42-8861-C50984F38CB1}"/>
                    </a:ext>
                  </a:extLst>
                </p:cNvPr>
                <p:cNvSpPr/>
                <p:nvPr/>
              </p:nvSpPr>
              <p:spPr>
                <a:xfrm>
                  <a:off x="2491800" y="2194750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1" y="1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1618" name="Shape 513">
                  <a:extLst>
                    <a:ext uri="{FF2B5EF4-FFF2-40B4-BE49-F238E27FC236}">
                      <a16:creationId xmlns:a16="http://schemas.microsoft.com/office/drawing/2014/main" id="{B7DF62D7-F630-6140-947A-257BE4322BA9}"/>
                    </a:ext>
                  </a:extLst>
                </p:cNvPr>
                <p:cNvSpPr/>
                <p:nvPr/>
              </p:nvSpPr>
              <p:spPr>
                <a:xfrm>
                  <a:off x="2491800" y="3699875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1" y="0"/>
                      </a:moveTo>
                      <a:lnTo>
                        <a:pt x="1" y="4855"/>
                      </a:lnTo>
                      <a:lnTo>
                        <a:pt x="4856" y="4855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1619" name="Shape 514">
                  <a:extLst>
                    <a:ext uri="{FF2B5EF4-FFF2-40B4-BE49-F238E27FC236}">
                      <a16:creationId xmlns:a16="http://schemas.microsoft.com/office/drawing/2014/main" id="{13C1E0D0-4153-244F-9A75-00980ADF31D9}"/>
                    </a:ext>
                  </a:extLst>
                </p:cNvPr>
                <p:cNvSpPr/>
                <p:nvPr/>
              </p:nvSpPr>
              <p:spPr>
                <a:xfrm>
                  <a:off x="2491800" y="4903950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1" y="1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1620" name="Shape 515">
                  <a:extLst>
                    <a:ext uri="{FF2B5EF4-FFF2-40B4-BE49-F238E27FC236}">
                      <a16:creationId xmlns:a16="http://schemas.microsoft.com/office/drawing/2014/main" id="{1C07EE6F-1111-5A45-8B00-C4AE84A18353}"/>
                    </a:ext>
                  </a:extLst>
                </p:cNvPr>
                <p:cNvSpPr/>
                <p:nvPr/>
              </p:nvSpPr>
              <p:spPr>
                <a:xfrm>
                  <a:off x="2642325" y="238125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0"/>
                      </a:moveTo>
                      <a:lnTo>
                        <a:pt x="0" y="4855"/>
                      </a:lnTo>
                      <a:lnTo>
                        <a:pt x="4855" y="4855"/>
                      </a:lnTo>
                      <a:lnTo>
                        <a:pt x="4855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1621" name="Shape 516">
                  <a:extLst>
                    <a:ext uri="{FF2B5EF4-FFF2-40B4-BE49-F238E27FC236}">
                      <a16:creationId xmlns:a16="http://schemas.microsoft.com/office/drawing/2014/main" id="{051875CB-9018-F74F-8A9F-610013CE4F49}"/>
                    </a:ext>
                  </a:extLst>
                </p:cNvPr>
                <p:cNvSpPr/>
                <p:nvPr/>
              </p:nvSpPr>
              <p:spPr>
                <a:xfrm>
                  <a:off x="2642325" y="689650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0"/>
                      </a:moveTo>
                      <a:lnTo>
                        <a:pt x="0" y="4855"/>
                      </a:lnTo>
                      <a:lnTo>
                        <a:pt x="4855" y="4855"/>
                      </a:lnTo>
                      <a:lnTo>
                        <a:pt x="4855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1622" name="Shape 517">
                  <a:extLst>
                    <a:ext uri="{FF2B5EF4-FFF2-40B4-BE49-F238E27FC236}">
                      <a16:creationId xmlns:a16="http://schemas.microsoft.com/office/drawing/2014/main" id="{36106E4B-3429-5343-8192-E468FF76EB9A}"/>
                    </a:ext>
                  </a:extLst>
                </p:cNvPr>
                <p:cNvSpPr/>
                <p:nvPr/>
              </p:nvSpPr>
              <p:spPr>
                <a:xfrm>
                  <a:off x="2642325" y="2345275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0"/>
                      </a:moveTo>
                      <a:lnTo>
                        <a:pt x="0" y="4855"/>
                      </a:lnTo>
                      <a:lnTo>
                        <a:pt x="4855" y="4855"/>
                      </a:lnTo>
                      <a:lnTo>
                        <a:pt x="4855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1623" name="Shape 518">
                  <a:extLst>
                    <a:ext uri="{FF2B5EF4-FFF2-40B4-BE49-F238E27FC236}">
                      <a16:creationId xmlns:a16="http://schemas.microsoft.com/office/drawing/2014/main" id="{05DEB639-3EB7-0A47-B73F-BF289301B8AE}"/>
                    </a:ext>
                  </a:extLst>
                </p:cNvPr>
                <p:cNvSpPr/>
                <p:nvPr/>
              </p:nvSpPr>
              <p:spPr>
                <a:xfrm>
                  <a:off x="2642325" y="3248325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1"/>
                      </a:moveTo>
                      <a:lnTo>
                        <a:pt x="0" y="4856"/>
                      </a:lnTo>
                      <a:lnTo>
                        <a:pt x="4855" y="4856"/>
                      </a:lnTo>
                      <a:lnTo>
                        <a:pt x="4855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1624" name="Shape 519">
                  <a:extLst>
                    <a:ext uri="{FF2B5EF4-FFF2-40B4-BE49-F238E27FC236}">
                      <a16:creationId xmlns:a16="http://schemas.microsoft.com/office/drawing/2014/main" id="{169F3811-D3FA-AF48-B52E-FC1D4345019D}"/>
                    </a:ext>
                  </a:extLst>
                </p:cNvPr>
                <p:cNvSpPr/>
                <p:nvPr/>
              </p:nvSpPr>
              <p:spPr>
                <a:xfrm>
                  <a:off x="2642325" y="3699875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0"/>
                      </a:moveTo>
                      <a:lnTo>
                        <a:pt x="0" y="4855"/>
                      </a:lnTo>
                      <a:lnTo>
                        <a:pt x="4855" y="4855"/>
                      </a:lnTo>
                      <a:lnTo>
                        <a:pt x="4855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1625" name="Shape 520">
                  <a:extLst>
                    <a:ext uri="{FF2B5EF4-FFF2-40B4-BE49-F238E27FC236}">
                      <a16:creationId xmlns:a16="http://schemas.microsoft.com/office/drawing/2014/main" id="{6DC1488B-6CE1-B94B-9B1A-E056989F655A}"/>
                    </a:ext>
                  </a:extLst>
                </p:cNvPr>
                <p:cNvSpPr/>
                <p:nvPr/>
              </p:nvSpPr>
              <p:spPr>
                <a:xfrm>
                  <a:off x="2792825" y="4301900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1" y="1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1626" name="Shape 521">
                  <a:extLst>
                    <a:ext uri="{FF2B5EF4-FFF2-40B4-BE49-F238E27FC236}">
                      <a16:creationId xmlns:a16="http://schemas.microsoft.com/office/drawing/2014/main" id="{724153A9-215F-6B43-A70C-1917575C2820}"/>
                    </a:ext>
                  </a:extLst>
                </p:cNvPr>
                <p:cNvSpPr/>
                <p:nvPr/>
              </p:nvSpPr>
              <p:spPr>
                <a:xfrm>
                  <a:off x="2943325" y="1442200"/>
                  <a:ext cx="121425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7" h="4856" extrusionOk="0">
                      <a:moveTo>
                        <a:pt x="1" y="0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1627" name="Shape 522">
                  <a:extLst>
                    <a:ext uri="{FF2B5EF4-FFF2-40B4-BE49-F238E27FC236}">
                      <a16:creationId xmlns:a16="http://schemas.microsoft.com/office/drawing/2014/main" id="{81B61E35-A0E8-A344-A35C-598B004076F0}"/>
                    </a:ext>
                  </a:extLst>
                </p:cNvPr>
                <p:cNvSpPr/>
                <p:nvPr/>
              </p:nvSpPr>
              <p:spPr>
                <a:xfrm>
                  <a:off x="2943325" y="2646275"/>
                  <a:ext cx="121425" cy="1214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7" h="4857" extrusionOk="0">
                      <a:moveTo>
                        <a:pt x="1" y="1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1628" name="Shape 523">
                  <a:extLst>
                    <a:ext uri="{FF2B5EF4-FFF2-40B4-BE49-F238E27FC236}">
                      <a16:creationId xmlns:a16="http://schemas.microsoft.com/office/drawing/2014/main" id="{9B90EA83-250E-C84E-97A4-C01BCEAC303D}"/>
                    </a:ext>
                  </a:extLst>
                </p:cNvPr>
                <p:cNvSpPr/>
                <p:nvPr/>
              </p:nvSpPr>
              <p:spPr>
                <a:xfrm>
                  <a:off x="3093850" y="5054450"/>
                  <a:ext cx="121400" cy="1214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7" extrusionOk="0">
                      <a:moveTo>
                        <a:pt x="0" y="1"/>
                      </a:moveTo>
                      <a:lnTo>
                        <a:pt x="0" y="4856"/>
                      </a:lnTo>
                      <a:lnTo>
                        <a:pt x="4856" y="4856"/>
                      </a:lnTo>
                      <a:lnTo>
                        <a:pt x="4856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1629" name="Shape 524">
                  <a:extLst>
                    <a:ext uri="{FF2B5EF4-FFF2-40B4-BE49-F238E27FC236}">
                      <a16:creationId xmlns:a16="http://schemas.microsoft.com/office/drawing/2014/main" id="{9AAEC888-C731-F843-8B00-61D65185F87A}"/>
                    </a:ext>
                  </a:extLst>
                </p:cNvPr>
                <p:cNvSpPr/>
                <p:nvPr/>
              </p:nvSpPr>
              <p:spPr>
                <a:xfrm>
                  <a:off x="3394875" y="2495775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0" y="1"/>
                      </a:moveTo>
                      <a:lnTo>
                        <a:pt x="0" y="4856"/>
                      </a:lnTo>
                      <a:lnTo>
                        <a:pt x="4855" y="4856"/>
                      </a:lnTo>
                      <a:lnTo>
                        <a:pt x="4855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  <p:sp>
              <p:nvSpPr>
                <p:cNvPr id="1630" name="Shape 525">
                  <a:extLst>
                    <a:ext uri="{FF2B5EF4-FFF2-40B4-BE49-F238E27FC236}">
                      <a16:creationId xmlns:a16="http://schemas.microsoft.com/office/drawing/2014/main" id="{F82A01E6-0A26-1B48-918B-16F0238E6AB8}"/>
                    </a:ext>
                  </a:extLst>
                </p:cNvPr>
                <p:cNvSpPr/>
                <p:nvPr/>
              </p:nvSpPr>
              <p:spPr>
                <a:xfrm>
                  <a:off x="3545375" y="4903950"/>
                  <a:ext cx="121400" cy="121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56" h="4856" extrusionOk="0">
                      <a:moveTo>
                        <a:pt x="1" y="1"/>
                      </a:moveTo>
                      <a:lnTo>
                        <a:pt x="1" y="4856"/>
                      </a:lnTo>
                      <a:lnTo>
                        <a:pt x="4856" y="4856"/>
                      </a:lnTo>
                      <a:lnTo>
                        <a:pt x="4856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2885036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16C40B82-700F-C243-B917-69E7D5F0E3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4AF474A0-F7C6-8046-8234-AB5193F952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/>
              <a:t>Modifica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C2B56F6-A6AC-5748-A78C-3187E32E80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318173" y="6279774"/>
            <a:ext cx="953977" cy="43915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accent6"/>
                </a:solidFill>
              </a:defRPr>
            </a:lvl1pPr>
          </a:lstStyle>
          <a:p>
            <a:endParaRPr lang="en-GB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AE021F1-CCF3-3040-BB9A-111A1295D6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31880" y="6279773"/>
            <a:ext cx="6059693" cy="43915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GB"/>
              <a:t>Carlo Puliafito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ECF048D-09C9-E545-817B-3FC12481F1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98745" y="6279772"/>
            <a:ext cx="574963" cy="439150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r">
              <a:defRPr sz="750">
                <a:solidFill>
                  <a:schemeClr val="accent6"/>
                </a:solidFill>
              </a:defRPr>
            </a:lvl1pPr>
          </a:lstStyle>
          <a:p>
            <a:fld id="{B8FA6793-1A99-3345-9169-C75FC671D6E0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18748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5" r:id="rId2"/>
    <p:sldLayoutId id="2147483680" r:id="rId3"/>
    <p:sldLayoutId id="2147483679" r:id="rId4"/>
  </p:sldLayoutIdLst>
  <p:hf hdr="0" ftr="0" dt="0"/>
  <p:txStyles>
    <p:titleStyle>
      <a:lvl1pPr algn="l" defTabSz="685783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46" indent="-171446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.tiff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hyperlink" Target="https://www.arrowhead.eu/arrowheadtools" TargetMode="External"/><Relationship Id="rId4" Type="http://schemas.openxmlformats.org/officeDocument/2006/relationships/hyperlink" Target="https://projects.eclipse.org/projects/iot.arrowhead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www.arrowhead.eu/arrowheadtools" TargetMode="External"/><Relationship Id="rId4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8E6F42D-DCF7-044E-A3C2-3F08B6FCD1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85544" y="3042262"/>
            <a:ext cx="6418023" cy="1587500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2272AA"/>
                </a:solidFill>
                <a:latin typeface="Arial Nova" panose="020B0504020202020204" pitchFamily="34" charset="0"/>
              </a:rPr>
              <a:t>Integrating Mobile IoT Devices into the Arrowhead</a:t>
            </a:r>
            <a:br>
              <a:rPr lang="en-US" sz="3200" b="1" dirty="0">
                <a:solidFill>
                  <a:srgbClr val="2272AA"/>
                </a:solidFill>
                <a:latin typeface="Arial Nova" panose="020B0504020202020204" pitchFamily="34" charset="0"/>
              </a:rPr>
            </a:br>
            <a:r>
              <a:rPr lang="en-US" sz="3200" b="1" dirty="0">
                <a:solidFill>
                  <a:srgbClr val="2272AA"/>
                </a:solidFill>
                <a:latin typeface="Arial Nova" panose="020B0504020202020204" pitchFamily="34" charset="0"/>
              </a:rPr>
              <a:t>Framework Using Web of Things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67C108-2466-BA49-9CE6-B885C03CF42E}"/>
              </a:ext>
            </a:extLst>
          </p:cNvPr>
          <p:cNvSpPr txBox="1"/>
          <p:nvPr/>
        </p:nvSpPr>
        <p:spPr>
          <a:xfrm>
            <a:off x="438355" y="5442329"/>
            <a:ext cx="89124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Chiara </a:t>
            </a:r>
            <a:r>
              <a:rPr lang="en-US" sz="2400" dirty="0" err="1"/>
              <a:t>Bonsignori</a:t>
            </a:r>
            <a:r>
              <a:rPr lang="en-US" sz="2400" dirty="0"/>
              <a:t>, </a:t>
            </a:r>
            <a:r>
              <a:rPr lang="en-US" sz="2400" b="1" u="sng" dirty="0"/>
              <a:t>Carlo </a:t>
            </a:r>
            <a:r>
              <a:rPr lang="en-US" sz="2400" b="1" u="sng" dirty="0" err="1"/>
              <a:t>Puliafito</a:t>
            </a:r>
            <a:r>
              <a:rPr lang="en-US" sz="2400" dirty="0"/>
              <a:t>, </a:t>
            </a:r>
          </a:p>
          <a:p>
            <a:pPr algn="ctr"/>
            <a:r>
              <a:rPr lang="en-US" sz="2400" dirty="0"/>
              <a:t>Antonio Virdis, Enzo </a:t>
            </a:r>
            <a:r>
              <a:rPr lang="en-US" sz="2400" dirty="0" err="1"/>
              <a:t>Mingozzi</a:t>
            </a:r>
            <a:r>
              <a:rPr lang="en-US" sz="2400" dirty="0"/>
              <a:t>, Giuseppe </a:t>
            </a:r>
            <a:r>
              <a:rPr lang="en-US" sz="2400" dirty="0" err="1"/>
              <a:t>Iannaccone</a:t>
            </a:r>
            <a:endParaRPr lang="en-US" sz="2400" dirty="0"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53AE29ED-E928-AB45-85DA-9AEEC719FA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6544" y="1251315"/>
            <a:ext cx="3137023" cy="596738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245A4E3C-367A-AC4F-834C-87C5526D29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5544" y="869672"/>
            <a:ext cx="2545963" cy="1360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5694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9409" y="-70975"/>
            <a:ext cx="11747184" cy="1248205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pc="93" dirty="0"/>
              <a:t>Mobility</a:t>
            </a:r>
            <a:r>
              <a:rPr lang="it-IT" spc="93" dirty="0"/>
              <a:t>/</a:t>
            </a:r>
            <a:r>
              <a:rPr spc="93" dirty="0"/>
              <a:t>Migration Support</a:t>
            </a:r>
            <a:r>
              <a:rPr lang="it-IT" spc="93" dirty="0"/>
              <a:t> – </a:t>
            </a:r>
            <a:r>
              <a:rPr spc="93" dirty="0"/>
              <a:t>Servient</a:t>
            </a:r>
            <a:r>
              <a:rPr lang="it-IT" spc="93" dirty="0"/>
              <a:t> </a:t>
            </a:r>
            <a:r>
              <a:rPr spc="93" dirty="0"/>
              <a:t>Migra</a:t>
            </a:r>
            <a:r>
              <a:rPr lang="it-IT" spc="93" dirty="0"/>
              <a:t>ta</a:t>
            </a:r>
            <a:r>
              <a:rPr spc="93" dirty="0" err="1"/>
              <a:t>bility</a:t>
            </a:r>
            <a:r>
              <a:rPr spc="93" dirty="0"/>
              <a:t> Configuration</a:t>
            </a:r>
          </a:p>
        </p:txBody>
      </p:sp>
      <p:sp>
        <p:nvSpPr>
          <p:cNvPr id="7" name="Segnaposto numero diapositiva 3">
            <a:extLst>
              <a:ext uri="{FF2B5EF4-FFF2-40B4-BE49-F238E27FC236}">
                <a16:creationId xmlns:a16="http://schemas.microsoft.com/office/drawing/2014/main" id="{23788A71-3622-4595-BBAC-F34F308109D1}"/>
              </a:ext>
            </a:extLst>
          </p:cNvPr>
          <p:cNvSpPr txBox="1">
            <a:spLocks/>
          </p:cNvSpPr>
          <p:nvPr/>
        </p:nvSpPr>
        <p:spPr>
          <a:xfrm>
            <a:off x="11617037" y="5862466"/>
            <a:ext cx="574963" cy="345339"/>
          </a:xfrm>
          <a:prstGeom prst="rect">
            <a:avLst/>
          </a:prstGeom>
          <a:solidFill>
            <a:srgbClr val="FFFFFF">
              <a:alpha val="71000"/>
            </a:srgbClr>
          </a:solidFill>
        </p:spPr>
        <p:txBody>
          <a:bodyPr vert="horz" lIns="0" tIns="45720" rIns="91440" bIns="45720" rtlCol="0" anchor="ctr"/>
          <a:lstStyle>
            <a:defPPr>
              <a:defRPr lang="it-IT"/>
            </a:defPPr>
            <a:lvl1pPr marL="0" algn="r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10</a:t>
            </a:r>
            <a:endParaRPr lang="en-GB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7BAA43EB-C560-4D12-BC7E-8D89BB1710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4090" y="1340530"/>
            <a:ext cx="6972300" cy="486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8720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9409" y="236802"/>
            <a:ext cx="11747184" cy="632651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pc="20" dirty="0"/>
              <a:t>Mobility</a:t>
            </a:r>
            <a:r>
              <a:rPr lang="it-IT" spc="20" dirty="0"/>
              <a:t>/</a:t>
            </a:r>
            <a:r>
              <a:rPr spc="20" dirty="0"/>
              <a:t>Migration Support</a:t>
            </a:r>
            <a:r>
              <a:rPr lang="it-IT" spc="20" dirty="0"/>
              <a:t> - </a:t>
            </a:r>
            <a:r>
              <a:rPr spc="20" dirty="0"/>
              <a:t>Exposer Migration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59409" y="1240696"/>
            <a:ext cx="5377180" cy="1249060"/>
          </a:xfrm>
          <a:prstGeom prst="rect">
            <a:avLst/>
          </a:prstGeom>
        </p:spPr>
        <p:txBody>
          <a:bodyPr vert="horz" wrap="square" lIns="0" tIns="119380" rIns="0" bIns="0" rtlCol="0">
            <a:spAutoFit/>
          </a:bodyPr>
          <a:lstStyle/>
          <a:p>
            <a:pPr marL="16933">
              <a:spcBef>
                <a:spcPts val="940"/>
              </a:spcBef>
            </a:pPr>
            <a:r>
              <a:rPr sz="2000" b="1" spc="-13" dirty="0">
                <a:solidFill>
                  <a:srgbClr val="132136"/>
                </a:solidFill>
                <a:cs typeface="Trebuchet MS"/>
              </a:rPr>
              <a:t>After</a:t>
            </a:r>
            <a:r>
              <a:rPr sz="2000" b="1" spc="-93" dirty="0">
                <a:solidFill>
                  <a:srgbClr val="132136"/>
                </a:solidFill>
                <a:cs typeface="Trebuchet MS"/>
              </a:rPr>
              <a:t> </a:t>
            </a:r>
            <a:r>
              <a:rPr sz="2000" b="1" spc="-27" dirty="0">
                <a:solidFill>
                  <a:srgbClr val="132136"/>
                </a:solidFill>
                <a:cs typeface="Trebuchet MS"/>
              </a:rPr>
              <a:t>migration:</a:t>
            </a:r>
            <a:endParaRPr sz="2000" b="1" dirty="0">
              <a:cs typeface="Trebuchet MS"/>
            </a:endParaRPr>
          </a:p>
          <a:p>
            <a:pPr marL="497828" indent="-335272">
              <a:spcBef>
                <a:spcPts val="807"/>
              </a:spcBef>
              <a:buFont typeface="Arial MT"/>
              <a:buChar char="•"/>
              <a:tabLst>
                <a:tab pos="496981" algn="l"/>
                <a:tab pos="497828" algn="l"/>
              </a:tabLst>
            </a:pPr>
            <a:r>
              <a:rPr sz="2000" spc="100" dirty="0">
                <a:solidFill>
                  <a:srgbClr val="132136"/>
                </a:solidFill>
                <a:cs typeface="Trebuchet MS"/>
              </a:rPr>
              <a:t>URIs</a:t>
            </a:r>
            <a:r>
              <a:rPr sz="2000" spc="-67" dirty="0">
                <a:solidFill>
                  <a:srgbClr val="132136"/>
                </a:solidFill>
                <a:cs typeface="Trebuchet MS"/>
              </a:rPr>
              <a:t> </a:t>
            </a:r>
            <a:r>
              <a:rPr sz="2000" spc="20" dirty="0">
                <a:solidFill>
                  <a:srgbClr val="132136"/>
                </a:solidFill>
                <a:cs typeface="Trebuchet MS"/>
              </a:rPr>
              <a:t>of</a:t>
            </a:r>
            <a:r>
              <a:rPr sz="2000" spc="-87" dirty="0">
                <a:solidFill>
                  <a:srgbClr val="132136"/>
                </a:solidFill>
                <a:cs typeface="Trebuchet MS"/>
              </a:rPr>
              <a:t> </a:t>
            </a:r>
            <a:r>
              <a:rPr sz="2000" spc="-13" dirty="0">
                <a:solidFill>
                  <a:srgbClr val="132136"/>
                </a:solidFill>
                <a:cs typeface="Trebuchet MS"/>
              </a:rPr>
              <a:t>Interaction</a:t>
            </a:r>
            <a:r>
              <a:rPr sz="2000" spc="-53" dirty="0">
                <a:solidFill>
                  <a:srgbClr val="132136"/>
                </a:solidFill>
                <a:cs typeface="Trebuchet MS"/>
              </a:rPr>
              <a:t> </a:t>
            </a:r>
            <a:r>
              <a:rPr sz="2000" spc="53" dirty="0">
                <a:solidFill>
                  <a:srgbClr val="132136"/>
                </a:solidFill>
                <a:cs typeface="Trebuchet MS"/>
              </a:rPr>
              <a:t>Affordances</a:t>
            </a:r>
            <a:r>
              <a:rPr sz="2000" spc="-87" dirty="0">
                <a:solidFill>
                  <a:srgbClr val="132136"/>
                </a:solidFill>
                <a:cs typeface="Trebuchet MS"/>
              </a:rPr>
              <a:t> </a:t>
            </a:r>
            <a:r>
              <a:rPr sz="2000" spc="47" dirty="0">
                <a:solidFill>
                  <a:srgbClr val="132136"/>
                </a:solidFill>
                <a:cs typeface="Trebuchet MS"/>
              </a:rPr>
              <a:t>unreachable</a:t>
            </a:r>
            <a:endParaRPr sz="2000" dirty="0">
              <a:cs typeface="Trebuchet MS"/>
            </a:endParaRPr>
          </a:p>
          <a:p>
            <a:pPr marL="497828" indent="-335272">
              <a:spcBef>
                <a:spcPts val="793"/>
              </a:spcBef>
              <a:buFont typeface="Arial MT"/>
              <a:buChar char="•"/>
              <a:tabLst>
                <a:tab pos="496981" algn="l"/>
                <a:tab pos="497828" algn="l"/>
              </a:tabLst>
            </a:pPr>
            <a:r>
              <a:rPr sz="2000" spc="-13" dirty="0">
                <a:solidFill>
                  <a:srgbClr val="132136"/>
                </a:solidFill>
                <a:cs typeface="Trebuchet MS"/>
              </a:rPr>
              <a:t>notifications</a:t>
            </a:r>
            <a:r>
              <a:rPr sz="2000" spc="-60" dirty="0">
                <a:solidFill>
                  <a:srgbClr val="132136"/>
                </a:solidFill>
                <a:cs typeface="Trebuchet MS"/>
              </a:rPr>
              <a:t> </a:t>
            </a:r>
            <a:r>
              <a:rPr sz="2000" spc="-40" dirty="0">
                <a:solidFill>
                  <a:srgbClr val="132136"/>
                </a:solidFill>
                <a:cs typeface="Trebuchet MS"/>
              </a:rPr>
              <a:t>still</a:t>
            </a:r>
            <a:r>
              <a:rPr sz="2000" spc="-67" dirty="0">
                <a:solidFill>
                  <a:srgbClr val="132136"/>
                </a:solidFill>
                <a:cs typeface="Trebuchet MS"/>
              </a:rPr>
              <a:t> </a:t>
            </a:r>
            <a:r>
              <a:rPr sz="2000" spc="33" dirty="0">
                <a:solidFill>
                  <a:srgbClr val="132136"/>
                </a:solidFill>
                <a:cs typeface="Trebuchet MS"/>
              </a:rPr>
              <a:t>received</a:t>
            </a:r>
            <a:r>
              <a:rPr sz="2000" spc="-60" dirty="0">
                <a:solidFill>
                  <a:srgbClr val="132136"/>
                </a:solidFill>
                <a:cs typeface="Trebuchet MS"/>
              </a:rPr>
              <a:t> </a:t>
            </a:r>
            <a:r>
              <a:rPr sz="2000" spc="93" dirty="0">
                <a:solidFill>
                  <a:srgbClr val="132136"/>
                </a:solidFill>
                <a:cs typeface="Trebuchet MS"/>
              </a:rPr>
              <a:t>by</a:t>
            </a:r>
            <a:r>
              <a:rPr sz="2000" spc="-80" dirty="0">
                <a:solidFill>
                  <a:srgbClr val="132136"/>
                </a:solidFill>
                <a:cs typeface="Trebuchet MS"/>
              </a:rPr>
              <a:t> </a:t>
            </a:r>
            <a:r>
              <a:rPr sz="2000" spc="93" dirty="0">
                <a:solidFill>
                  <a:srgbClr val="132136"/>
                </a:solidFill>
                <a:cs typeface="Trebuchet MS"/>
              </a:rPr>
              <a:t>Consumer</a:t>
            </a:r>
            <a:endParaRPr sz="2000" dirty="0">
              <a:cs typeface="Trebuchet MS"/>
            </a:endParaRPr>
          </a:p>
        </p:txBody>
      </p:sp>
      <p:sp>
        <p:nvSpPr>
          <p:cNvPr id="13" name="Segnaposto numero diapositiva 3">
            <a:extLst>
              <a:ext uri="{FF2B5EF4-FFF2-40B4-BE49-F238E27FC236}">
                <a16:creationId xmlns:a16="http://schemas.microsoft.com/office/drawing/2014/main" id="{DD963683-295B-46DC-872B-DFAF2F91ECB7}"/>
              </a:ext>
            </a:extLst>
          </p:cNvPr>
          <p:cNvSpPr txBox="1">
            <a:spLocks/>
          </p:cNvSpPr>
          <p:nvPr/>
        </p:nvSpPr>
        <p:spPr>
          <a:xfrm>
            <a:off x="11617037" y="5862466"/>
            <a:ext cx="574963" cy="345339"/>
          </a:xfrm>
          <a:prstGeom prst="rect">
            <a:avLst/>
          </a:prstGeom>
          <a:solidFill>
            <a:srgbClr val="FFFFFF">
              <a:alpha val="71000"/>
            </a:srgbClr>
          </a:solidFill>
        </p:spPr>
        <p:txBody>
          <a:bodyPr vert="horz" lIns="0" tIns="45720" rIns="91440" bIns="45720" rtlCol="0" anchor="ctr"/>
          <a:lstStyle>
            <a:defPPr>
              <a:defRPr lang="it-IT"/>
            </a:defPPr>
            <a:lvl1pPr marL="0" algn="r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11</a:t>
            </a:r>
            <a:endParaRPr lang="en-GB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9" name="Immagine 8" descr="Immagine che contiene testo&#10;&#10;Descrizione generata automaticamente">
            <a:extLst>
              <a:ext uri="{FF2B5EF4-FFF2-40B4-BE49-F238E27FC236}">
                <a16:creationId xmlns:a16="http://schemas.microsoft.com/office/drawing/2014/main" id="{EC681F2B-0595-42AE-90DE-00C80FD9B3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3764" y="2744232"/>
            <a:ext cx="7105650" cy="324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6530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9409" y="360981"/>
            <a:ext cx="11747184" cy="632651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pc="-27" dirty="0"/>
              <a:t>Mobility</a:t>
            </a:r>
            <a:r>
              <a:rPr lang="it-IT" spc="-27" dirty="0"/>
              <a:t>/</a:t>
            </a:r>
            <a:r>
              <a:rPr spc="-27" dirty="0"/>
              <a:t>Migration Support</a:t>
            </a:r>
            <a:r>
              <a:rPr lang="it-IT" spc="-27" dirty="0"/>
              <a:t> - </a:t>
            </a:r>
            <a:r>
              <a:rPr spc="-27" dirty="0"/>
              <a:t>Consumer Migration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59409" y="1340274"/>
            <a:ext cx="10499512" cy="1145612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580"/>
              </a:spcBef>
            </a:pPr>
            <a:r>
              <a:rPr sz="2000" b="1" spc="-13" dirty="0">
                <a:solidFill>
                  <a:srgbClr val="132136"/>
                </a:solidFill>
                <a:cs typeface="Trebuchet MS"/>
              </a:rPr>
              <a:t>After</a:t>
            </a:r>
            <a:r>
              <a:rPr sz="2000" b="1" spc="-93" dirty="0">
                <a:solidFill>
                  <a:srgbClr val="132136"/>
                </a:solidFill>
                <a:cs typeface="Trebuchet MS"/>
              </a:rPr>
              <a:t> </a:t>
            </a:r>
            <a:r>
              <a:rPr sz="2000" b="1" spc="-27" dirty="0">
                <a:solidFill>
                  <a:srgbClr val="132136"/>
                </a:solidFill>
                <a:cs typeface="Trebuchet MS"/>
              </a:rPr>
              <a:t>migration</a:t>
            </a:r>
            <a:r>
              <a:rPr sz="2000" spc="-27" dirty="0">
                <a:solidFill>
                  <a:srgbClr val="132136"/>
                </a:solidFill>
                <a:cs typeface="Trebuchet MS"/>
              </a:rPr>
              <a:t>:</a:t>
            </a:r>
            <a:endParaRPr sz="2000" dirty="0">
              <a:cs typeface="Trebuchet MS"/>
            </a:endParaRPr>
          </a:p>
          <a:p>
            <a:pPr marL="497828" indent="-336118">
              <a:spcBef>
                <a:spcPts val="807"/>
              </a:spcBef>
              <a:buFont typeface="Arial MT"/>
              <a:buChar char="•"/>
              <a:tabLst>
                <a:tab pos="496981" algn="l"/>
                <a:tab pos="497828" algn="l"/>
              </a:tabLst>
            </a:pPr>
            <a:r>
              <a:rPr sz="2000" spc="100" dirty="0">
                <a:solidFill>
                  <a:srgbClr val="132136"/>
                </a:solidFill>
                <a:cs typeface="Trebuchet MS"/>
              </a:rPr>
              <a:t>URIs</a:t>
            </a:r>
            <a:r>
              <a:rPr sz="2000" spc="-67" dirty="0">
                <a:solidFill>
                  <a:srgbClr val="132136"/>
                </a:solidFill>
                <a:cs typeface="Trebuchet MS"/>
              </a:rPr>
              <a:t> </a:t>
            </a:r>
            <a:r>
              <a:rPr sz="2000" spc="20" dirty="0">
                <a:solidFill>
                  <a:srgbClr val="132136"/>
                </a:solidFill>
                <a:cs typeface="Trebuchet MS"/>
              </a:rPr>
              <a:t>of</a:t>
            </a:r>
            <a:r>
              <a:rPr sz="2000" spc="-87" dirty="0">
                <a:solidFill>
                  <a:srgbClr val="132136"/>
                </a:solidFill>
                <a:cs typeface="Trebuchet MS"/>
              </a:rPr>
              <a:t> </a:t>
            </a:r>
            <a:r>
              <a:rPr sz="2000" spc="-13" dirty="0">
                <a:solidFill>
                  <a:srgbClr val="132136"/>
                </a:solidFill>
                <a:cs typeface="Trebuchet MS"/>
              </a:rPr>
              <a:t>Interaction</a:t>
            </a:r>
            <a:r>
              <a:rPr sz="2000" spc="-47" dirty="0">
                <a:solidFill>
                  <a:srgbClr val="132136"/>
                </a:solidFill>
                <a:cs typeface="Trebuchet MS"/>
              </a:rPr>
              <a:t> </a:t>
            </a:r>
            <a:r>
              <a:rPr sz="2000" spc="53" dirty="0">
                <a:solidFill>
                  <a:srgbClr val="132136"/>
                </a:solidFill>
                <a:cs typeface="Trebuchet MS"/>
              </a:rPr>
              <a:t>Affordances</a:t>
            </a:r>
            <a:r>
              <a:rPr sz="2000" spc="-87" dirty="0">
                <a:solidFill>
                  <a:srgbClr val="132136"/>
                </a:solidFill>
                <a:cs typeface="Trebuchet MS"/>
              </a:rPr>
              <a:t> </a:t>
            </a:r>
            <a:r>
              <a:rPr sz="2000" spc="-47" dirty="0">
                <a:solidFill>
                  <a:srgbClr val="132136"/>
                </a:solidFill>
                <a:cs typeface="Trebuchet MS"/>
              </a:rPr>
              <a:t>still</a:t>
            </a:r>
            <a:r>
              <a:rPr sz="2000" spc="-67" dirty="0">
                <a:solidFill>
                  <a:srgbClr val="132136"/>
                </a:solidFill>
                <a:cs typeface="Trebuchet MS"/>
              </a:rPr>
              <a:t> </a:t>
            </a:r>
            <a:r>
              <a:rPr sz="2000" spc="40" dirty="0">
                <a:solidFill>
                  <a:srgbClr val="132136"/>
                </a:solidFill>
                <a:cs typeface="Trebuchet MS"/>
              </a:rPr>
              <a:t>reachable</a:t>
            </a:r>
            <a:endParaRPr sz="2000" dirty="0">
              <a:cs typeface="Trebuchet MS"/>
            </a:endParaRPr>
          </a:p>
          <a:p>
            <a:pPr marL="497828" indent="-336118">
              <a:spcBef>
                <a:spcPts val="800"/>
              </a:spcBef>
              <a:buFont typeface="Arial MT"/>
              <a:buChar char="•"/>
              <a:tabLst>
                <a:tab pos="496981" algn="l"/>
                <a:tab pos="497828" algn="l"/>
              </a:tabLst>
            </a:pPr>
            <a:r>
              <a:rPr sz="2000" spc="-13" dirty="0">
                <a:solidFill>
                  <a:srgbClr val="132136"/>
                </a:solidFill>
                <a:cs typeface="Trebuchet MS"/>
              </a:rPr>
              <a:t>notifications</a:t>
            </a:r>
            <a:r>
              <a:rPr sz="2000" spc="-60" dirty="0">
                <a:solidFill>
                  <a:srgbClr val="132136"/>
                </a:solidFill>
                <a:cs typeface="Trebuchet MS"/>
              </a:rPr>
              <a:t> </a:t>
            </a:r>
            <a:r>
              <a:rPr sz="2000" spc="87" dirty="0">
                <a:solidFill>
                  <a:srgbClr val="132136"/>
                </a:solidFill>
                <a:cs typeface="Trebuchet MS"/>
              </a:rPr>
              <a:t>no</a:t>
            </a:r>
            <a:r>
              <a:rPr sz="2000" spc="-73" dirty="0">
                <a:solidFill>
                  <a:srgbClr val="132136"/>
                </a:solidFill>
                <a:cs typeface="Trebuchet MS"/>
              </a:rPr>
              <a:t> </a:t>
            </a:r>
            <a:r>
              <a:rPr sz="2000" spc="67" dirty="0">
                <a:solidFill>
                  <a:srgbClr val="132136"/>
                </a:solidFill>
                <a:cs typeface="Trebuchet MS"/>
              </a:rPr>
              <a:t>more</a:t>
            </a:r>
            <a:r>
              <a:rPr sz="2000" spc="-80" dirty="0">
                <a:solidFill>
                  <a:srgbClr val="132136"/>
                </a:solidFill>
                <a:cs typeface="Trebuchet MS"/>
              </a:rPr>
              <a:t> </a:t>
            </a:r>
            <a:r>
              <a:rPr sz="2000" spc="33" dirty="0">
                <a:solidFill>
                  <a:srgbClr val="132136"/>
                </a:solidFill>
                <a:cs typeface="Trebuchet MS"/>
              </a:rPr>
              <a:t>received</a:t>
            </a:r>
            <a:r>
              <a:rPr sz="2000" spc="-53" dirty="0">
                <a:solidFill>
                  <a:srgbClr val="132136"/>
                </a:solidFill>
                <a:cs typeface="Trebuchet MS"/>
              </a:rPr>
              <a:t> </a:t>
            </a:r>
            <a:r>
              <a:rPr sz="2000" spc="93" dirty="0">
                <a:solidFill>
                  <a:srgbClr val="132136"/>
                </a:solidFill>
                <a:cs typeface="Trebuchet MS"/>
              </a:rPr>
              <a:t>by</a:t>
            </a:r>
            <a:r>
              <a:rPr sz="2000" spc="-80" dirty="0">
                <a:solidFill>
                  <a:srgbClr val="132136"/>
                </a:solidFill>
                <a:cs typeface="Trebuchet MS"/>
              </a:rPr>
              <a:t> </a:t>
            </a:r>
            <a:r>
              <a:rPr sz="2000" spc="93" dirty="0">
                <a:solidFill>
                  <a:srgbClr val="132136"/>
                </a:solidFill>
                <a:cs typeface="Trebuchet MS"/>
              </a:rPr>
              <a:t>Consumer</a:t>
            </a:r>
            <a:endParaRPr sz="2000" dirty="0">
              <a:cs typeface="Trebuchet MS"/>
            </a:endParaRPr>
          </a:p>
        </p:txBody>
      </p:sp>
      <p:sp>
        <p:nvSpPr>
          <p:cNvPr id="7" name="Segnaposto numero diapositiva 3">
            <a:extLst>
              <a:ext uri="{FF2B5EF4-FFF2-40B4-BE49-F238E27FC236}">
                <a16:creationId xmlns:a16="http://schemas.microsoft.com/office/drawing/2014/main" id="{912698EA-237B-4D4A-A98B-1514B47097DC}"/>
              </a:ext>
            </a:extLst>
          </p:cNvPr>
          <p:cNvSpPr txBox="1">
            <a:spLocks/>
          </p:cNvSpPr>
          <p:nvPr/>
        </p:nvSpPr>
        <p:spPr>
          <a:xfrm>
            <a:off x="11617037" y="5862466"/>
            <a:ext cx="574963" cy="345339"/>
          </a:xfrm>
          <a:prstGeom prst="rect">
            <a:avLst/>
          </a:prstGeom>
          <a:solidFill>
            <a:srgbClr val="FFFFFF">
              <a:alpha val="71000"/>
            </a:srgbClr>
          </a:solidFill>
        </p:spPr>
        <p:txBody>
          <a:bodyPr vert="horz" lIns="0" tIns="45720" rIns="91440" bIns="45720" rtlCol="0" anchor="ctr"/>
          <a:lstStyle>
            <a:defPPr>
              <a:defRPr lang="it-IT"/>
            </a:defPPr>
            <a:lvl1pPr marL="0" algn="r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endParaRPr lang="en-GB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5" name="Immagine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F8F3582C-BAC1-4690-A512-413C7CF58D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9439" y="2614441"/>
            <a:ext cx="7093121" cy="2989807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7BCBD864-B8AE-44BF-83EE-E5F2E9150827}"/>
              </a:ext>
            </a:extLst>
          </p:cNvPr>
          <p:cNvSpPr txBox="1"/>
          <p:nvPr/>
        </p:nvSpPr>
        <p:spPr>
          <a:xfrm>
            <a:off x="245341" y="5762208"/>
            <a:ext cx="35996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>
                <a:cs typeface="Trebuchet MS"/>
              </a:rPr>
              <a:t>A</a:t>
            </a:r>
            <a:r>
              <a:rPr lang="it-IT" sz="1800" dirty="0" err="1">
                <a:cs typeface="Trebuchet MS"/>
              </a:rPr>
              <a:t>dditional</a:t>
            </a:r>
            <a:r>
              <a:rPr lang="it-IT" sz="1800" spc="-73" dirty="0">
                <a:cs typeface="Trebuchet MS"/>
              </a:rPr>
              <a:t> </a:t>
            </a:r>
            <a:r>
              <a:rPr lang="it-IT" sz="1800" spc="13" dirty="0">
                <a:cs typeface="Trebuchet MS"/>
              </a:rPr>
              <a:t>data</a:t>
            </a:r>
            <a:r>
              <a:rPr lang="it-IT" sz="1800" spc="-47" dirty="0">
                <a:cs typeface="Trebuchet MS"/>
              </a:rPr>
              <a:t> </a:t>
            </a:r>
            <a:r>
              <a:rPr lang="it-IT" sz="1800" spc="7" dirty="0" err="1">
                <a:cs typeface="Trebuchet MS"/>
              </a:rPr>
              <a:t>structure</a:t>
            </a:r>
            <a:r>
              <a:rPr lang="it-IT" sz="1800" spc="-47" dirty="0">
                <a:cs typeface="Trebuchet MS"/>
              </a:rPr>
              <a:t> </a:t>
            </a:r>
            <a:r>
              <a:rPr lang="it-IT" sz="1800" spc="-47" dirty="0" err="1">
                <a:cs typeface="Trebuchet MS"/>
              </a:rPr>
              <a:t>is</a:t>
            </a:r>
            <a:r>
              <a:rPr lang="it-IT" sz="1800" spc="-47" dirty="0">
                <a:cs typeface="Trebuchet MS"/>
              </a:rPr>
              <a:t> </a:t>
            </a:r>
            <a:r>
              <a:rPr lang="it-IT" sz="1800" spc="20" dirty="0" err="1">
                <a:cs typeface="Trebuchet MS"/>
              </a:rPr>
              <a:t>required</a:t>
            </a:r>
            <a:endParaRPr lang="it-IT" sz="1800" dirty="0"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2193071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9409" y="360981"/>
            <a:ext cx="11747184" cy="632651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lang="it-IT" spc="-27" dirty="0"/>
              <a:t>Performance </a:t>
            </a:r>
            <a:r>
              <a:rPr lang="it-IT" spc="-27" dirty="0" err="1"/>
              <a:t>evaluation</a:t>
            </a:r>
            <a:r>
              <a:rPr lang="it-IT" spc="-27" dirty="0"/>
              <a:t> - </a:t>
            </a:r>
            <a:r>
              <a:rPr lang="it-IT" spc="-27" dirty="0" err="1"/>
              <a:t>Testbed</a:t>
            </a:r>
            <a:r>
              <a:rPr lang="it-IT" spc="-27" dirty="0"/>
              <a:t> </a:t>
            </a:r>
            <a:r>
              <a:rPr lang="it-IT" spc="-27" dirty="0" err="1"/>
              <a:t>configuration</a:t>
            </a:r>
            <a:endParaRPr spc="-27" dirty="0"/>
          </a:p>
        </p:txBody>
      </p:sp>
      <p:sp>
        <p:nvSpPr>
          <p:cNvPr id="7" name="Segnaposto numero diapositiva 3">
            <a:extLst>
              <a:ext uri="{FF2B5EF4-FFF2-40B4-BE49-F238E27FC236}">
                <a16:creationId xmlns:a16="http://schemas.microsoft.com/office/drawing/2014/main" id="{912698EA-237B-4D4A-A98B-1514B47097DC}"/>
              </a:ext>
            </a:extLst>
          </p:cNvPr>
          <p:cNvSpPr txBox="1">
            <a:spLocks/>
          </p:cNvSpPr>
          <p:nvPr/>
        </p:nvSpPr>
        <p:spPr>
          <a:xfrm>
            <a:off x="11617037" y="5862466"/>
            <a:ext cx="574963" cy="345339"/>
          </a:xfrm>
          <a:prstGeom prst="rect">
            <a:avLst/>
          </a:prstGeom>
          <a:solidFill>
            <a:srgbClr val="FFFFFF">
              <a:alpha val="71000"/>
            </a:srgbClr>
          </a:solidFill>
        </p:spPr>
        <p:txBody>
          <a:bodyPr vert="horz" lIns="0" tIns="45720" rIns="91440" bIns="45720" rtlCol="0" anchor="ctr"/>
          <a:lstStyle>
            <a:defPPr>
              <a:defRPr lang="it-IT"/>
            </a:defPPr>
            <a:lvl1pPr marL="0" algn="r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13</a:t>
            </a:r>
            <a:endParaRPr lang="en-GB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72B51A31-32C2-42B3-8318-CE780704FE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837" y="857005"/>
            <a:ext cx="8292325" cy="5142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8022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9409" y="53204"/>
            <a:ext cx="11747184" cy="1248205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lang="it-IT" spc="-27" dirty="0" err="1"/>
              <a:t>Execution</a:t>
            </a:r>
            <a:r>
              <a:rPr lang="it-IT" spc="-27" dirty="0"/>
              <a:t> time of the </a:t>
            </a:r>
            <a:r>
              <a:rPr lang="it-IT" spc="-27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consume</a:t>
            </a:r>
            <a:r>
              <a:rPr lang="it-IT" spc="-27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it-IT" spc="-27" dirty="0"/>
              <a:t>and </a:t>
            </a:r>
            <a:r>
              <a:rPr lang="it-IT" spc="-27" dirty="0">
                <a:latin typeface="Courier New" panose="02070309020205020404" pitchFamily="49" charset="0"/>
                <a:cs typeface="Courier New" panose="02070309020205020404" pitchFamily="49" charset="0"/>
              </a:rPr>
              <a:t>produce()</a:t>
            </a:r>
            <a:r>
              <a:rPr lang="it-IT" spc="-27" dirty="0"/>
              <a:t> </a:t>
            </a:r>
            <a:r>
              <a:rPr lang="it-IT" spc="-27" dirty="0" err="1"/>
              <a:t>methods</a:t>
            </a:r>
            <a:endParaRPr spc="-27" dirty="0"/>
          </a:p>
        </p:txBody>
      </p:sp>
      <p:sp>
        <p:nvSpPr>
          <p:cNvPr id="7" name="Segnaposto numero diapositiva 3">
            <a:extLst>
              <a:ext uri="{FF2B5EF4-FFF2-40B4-BE49-F238E27FC236}">
                <a16:creationId xmlns:a16="http://schemas.microsoft.com/office/drawing/2014/main" id="{912698EA-237B-4D4A-A98B-1514B47097DC}"/>
              </a:ext>
            </a:extLst>
          </p:cNvPr>
          <p:cNvSpPr txBox="1">
            <a:spLocks/>
          </p:cNvSpPr>
          <p:nvPr/>
        </p:nvSpPr>
        <p:spPr>
          <a:xfrm>
            <a:off x="11617037" y="5862466"/>
            <a:ext cx="574963" cy="345339"/>
          </a:xfrm>
          <a:prstGeom prst="rect">
            <a:avLst/>
          </a:prstGeom>
          <a:solidFill>
            <a:srgbClr val="FFFFFF">
              <a:alpha val="71000"/>
            </a:srgbClr>
          </a:solidFill>
        </p:spPr>
        <p:txBody>
          <a:bodyPr vert="horz" lIns="0" tIns="45720" rIns="91440" bIns="45720" rtlCol="0" anchor="ctr"/>
          <a:lstStyle>
            <a:defPPr>
              <a:defRPr lang="it-IT"/>
            </a:defPPr>
            <a:lvl1pPr marL="0" algn="r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14</a:t>
            </a:r>
            <a:endParaRPr lang="en-GB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grpSp>
        <p:nvGrpSpPr>
          <p:cNvPr id="8" name="Gruppo 7">
            <a:extLst>
              <a:ext uri="{FF2B5EF4-FFF2-40B4-BE49-F238E27FC236}">
                <a16:creationId xmlns:a16="http://schemas.microsoft.com/office/drawing/2014/main" id="{0AB29461-247E-41C4-9389-C48C2D5AEDE0}"/>
              </a:ext>
            </a:extLst>
          </p:cNvPr>
          <p:cNvGrpSpPr/>
          <p:nvPr/>
        </p:nvGrpSpPr>
        <p:grpSpPr>
          <a:xfrm>
            <a:off x="1314297" y="1421897"/>
            <a:ext cx="9563405" cy="4320081"/>
            <a:chOff x="1314297" y="1421897"/>
            <a:chExt cx="9563405" cy="4320081"/>
          </a:xfrm>
        </p:grpSpPr>
        <p:pic>
          <p:nvPicPr>
            <p:cNvPr id="4" name="Immagine 3">
              <a:extLst>
                <a:ext uri="{FF2B5EF4-FFF2-40B4-BE49-F238E27FC236}">
                  <a16:creationId xmlns:a16="http://schemas.microsoft.com/office/drawing/2014/main" id="{5CA60582-FF75-4DD0-B12E-653A1D3665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1314297" y="1421897"/>
              <a:ext cx="9563405" cy="4320081"/>
            </a:xfrm>
            <a:prstGeom prst="rect">
              <a:avLst/>
            </a:prstGeom>
          </p:spPr>
        </p:pic>
        <p:sp>
          <p:nvSpPr>
            <p:cNvPr id="6" name="CasellaDiTesto 5">
              <a:extLst>
                <a:ext uri="{FF2B5EF4-FFF2-40B4-BE49-F238E27FC236}">
                  <a16:creationId xmlns:a16="http://schemas.microsoft.com/office/drawing/2014/main" id="{94D20F77-8E22-4737-9421-8E35FB262F41}"/>
                </a:ext>
              </a:extLst>
            </p:cNvPr>
            <p:cNvSpPr txBox="1"/>
            <p:nvPr/>
          </p:nvSpPr>
          <p:spPr>
            <a:xfrm>
              <a:off x="8184445" y="1596886"/>
              <a:ext cx="1385316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600" dirty="0">
                  <a:solidFill>
                    <a:srgbClr val="646464"/>
                  </a:solidFill>
                  <a:latin typeface="Arial Nova" panose="020B0504020202020204" pitchFamily="34" charset="0"/>
                </a:rPr>
                <a:t>Exposer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978203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9409" y="53204"/>
            <a:ext cx="11747184" cy="1248205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lang="it-IT" spc="-27" dirty="0" err="1"/>
              <a:t>Unavailability</a:t>
            </a:r>
            <a:r>
              <a:rPr lang="it-IT" spc="-27" dirty="0"/>
              <a:t> time due to </a:t>
            </a:r>
            <a:r>
              <a:rPr lang="it-IT" spc="-27" dirty="0" err="1"/>
              <a:t>Exposer</a:t>
            </a:r>
            <a:r>
              <a:rPr lang="it-IT" spc="-27" dirty="0"/>
              <a:t> and Consumer </a:t>
            </a:r>
            <a:r>
              <a:rPr lang="it-IT" spc="-27" dirty="0" err="1"/>
              <a:t>migration</a:t>
            </a:r>
            <a:endParaRPr spc="-27" dirty="0"/>
          </a:p>
        </p:txBody>
      </p:sp>
      <p:sp>
        <p:nvSpPr>
          <p:cNvPr id="7" name="Segnaposto numero diapositiva 3">
            <a:extLst>
              <a:ext uri="{FF2B5EF4-FFF2-40B4-BE49-F238E27FC236}">
                <a16:creationId xmlns:a16="http://schemas.microsoft.com/office/drawing/2014/main" id="{912698EA-237B-4D4A-A98B-1514B47097DC}"/>
              </a:ext>
            </a:extLst>
          </p:cNvPr>
          <p:cNvSpPr txBox="1">
            <a:spLocks/>
          </p:cNvSpPr>
          <p:nvPr/>
        </p:nvSpPr>
        <p:spPr>
          <a:xfrm>
            <a:off x="11617037" y="5862466"/>
            <a:ext cx="574963" cy="345339"/>
          </a:xfrm>
          <a:prstGeom prst="rect">
            <a:avLst/>
          </a:prstGeom>
          <a:solidFill>
            <a:srgbClr val="FFFFFF">
              <a:alpha val="71000"/>
            </a:srgbClr>
          </a:solidFill>
        </p:spPr>
        <p:txBody>
          <a:bodyPr vert="horz" lIns="0" tIns="45720" rIns="91440" bIns="45720" rtlCol="0" anchor="ctr"/>
          <a:lstStyle>
            <a:defPPr>
              <a:defRPr lang="it-IT"/>
            </a:defPPr>
            <a:lvl1pPr marL="0" algn="r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15</a:t>
            </a:r>
            <a:endParaRPr lang="en-GB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5CA60582-FF75-4DD0-B12E-653A1D3665C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682263" y="1681340"/>
            <a:ext cx="8827474" cy="4060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3706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01B8E8A-9252-9F43-A131-4A9894D33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Conclusions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5145E3A-76DC-F84F-B2E1-2E38CAF8AE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389" y="1077135"/>
            <a:ext cx="11747207" cy="2118349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GB" sz="2400" dirty="0"/>
              <a:t>Integration of legacy devices (ECG and smart plug) into the AHF through WoT</a:t>
            </a:r>
          </a:p>
          <a:p>
            <a:pPr>
              <a:lnSpc>
                <a:spcPct val="150000"/>
              </a:lnSpc>
            </a:pPr>
            <a:r>
              <a:rPr lang="en-GB" sz="2400" dirty="0"/>
              <a:t>Using WoT to support mobility/migration of servients in edge computing scenarios</a:t>
            </a:r>
          </a:p>
          <a:p>
            <a:pPr>
              <a:lnSpc>
                <a:spcPct val="150000"/>
              </a:lnSpc>
            </a:pPr>
            <a:r>
              <a:rPr lang="en-GB" sz="2400" dirty="0"/>
              <a:t>Performance evaluation has shown a negligible overhead of our solution to baseline WoT and to the unavailability time perceived by endpoints</a:t>
            </a:r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D1FA7FBE-0A0A-3141-AAC8-4D7A7DFE8F65}"/>
              </a:ext>
            </a:extLst>
          </p:cNvPr>
          <p:cNvSpPr txBox="1">
            <a:spLocks/>
          </p:cNvSpPr>
          <p:nvPr/>
        </p:nvSpPr>
        <p:spPr>
          <a:xfrm>
            <a:off x="259435" y="3825152"/>
            <a:ext cx="11747184" cy="854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78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Future Work</a:t>
            </a:r>
          </a:p>
        </p:txBody>
      </p:sp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7AC7354E-C855-2440-9EC6-D35192D0F0CE}"/>
              </a:ext>
            </a:extLst>
          </p:cNvPr>
          <p:cNvSpPr txBox="1">
            <a:spLocks/>
          </p:cNvSpPr>
          <p:nvPr/>
        </p:nvSpPr>
        <p:spPr>
          <a:xfrm>
            <a:off x="259412" y="4754446"/>
            <a:ext cx="11747207" cy="21183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46" indent="-171446" algn="l" defTabSz="685783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6">
                  <a:lumMod val="50000"/>
                </a:schemeClr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>
                  <a:lumMod val="75000"/>
                </a:schemeClr>
              </a:buClr>
              <a:buFont typeface="Wingdings" pitchFamily="2" charset="2"/>
              <a:buChar char="§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>
                  <a:lumMod val="60000"/>
                  <a:lumOff val="40000"/>
                </a:schemeClr>
              </a:buClr>
              <a:buFont typeface="Wingdings" pitchFamily="2" charset="2"/>
              <a:buChar char="§"/>
              <a:defRPr sz="14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5">
                  <a:lumMod val="75000"/>
                </a:schemeClr>
              </a:buClr>
              <a:buFont typeface="Wingdings" pitchFamily="2" charset="2"/>
              <a:buChar char="§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6">
                  <a:lumMod val="60000"/>
                  <a:lumOff val="40000"/>
                </a:schemeClr>
              </a:buClr>
              <a:buFont typeface="Wingdings" pitchFamily="2" charset="2"/>
              <a:buChar char="§"/>
              <a:defRPr sz="12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457" indent="0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dirty="0"/>
              <a:t>Investigate the orchestration of the migration of multiple WoT servients</a:t>
            </a:r>
          </a:p>
        </p:txBody>
      </p:sp>
      <p:sp>
        <p:nvSpPr>
          <p:cNvPr id="7" name="Segnaposto numero diapositiva 3">
            <a:extLst>
              <a:ext uri="{FF2B5EF4-FFF2-40B4-BE49-F238E27FC236}">
                <a16:creationId xmlns:a16="http://schemas.microsoft.com/office/drawing/2014/main" id="{02489A0D-E054-49C4-80F8-260ADD133267}"/>
              </a:ext>
            </a:extLst>
          </p:cNvPr>
          <p:cNvSpPr txBox="1">
            <a:spLocks/>
          </p:cNvSpPr>
          <p:nvPr/>
        </p:nvSpPr>
        <p:spPr>
          <a:xfrm>
            <a:off x="11617037" y="5862466"/>
            <a:ext cx="574963" cy="345339"/>
          </a:xfrm>
          <a:prstGeom prst="rect">
            <a:avLst/>
          </a:prstGeom>
          <a:solidFill>
            <a:srgbClr val="FFFFFF">
              <a:alpha val="71000"/>
            </a:srgbClr>
          </a:solidFill>
        </p:spPr>
        <p:txBody>
          <a:bodyPr vert="horz" lIns="0" tIns="45720" rIns="91440" bIns="45720" rtlCol="0" anchor="ctr"/>
          <a:lstStyle>
            <a:defPPr>
              <a:defRPr lang="it-IT"/>
            </a:defPPr>
            <a:lvl1pPr marL="0" algn="r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16</a:t>
            </a:r>
            <a:endParaRPr lang="en-GB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17781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D9DA32B-CB63-0045-B129-EFE03F824E7E}"/>
              </a:ext>
            </a:extLst>
          </p:cNvPr>
          <p:cNvSpPr txBox="1"/>
          <p:nvPr/>
        </p:nvSpPr>
        <p:spPr>
          <a:xfrm>
            <a:off x="4240364" y="2413338"/>
            <a:ext cx="371127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Thank you!</a:t>
            </a:r>
          </a:p>
        </p:txBody>
      </p:sp>
      <p:pic>
        <p:nvPicPr>
          <p:cNvPr id="3" name="Immagine 1">
            <a:extLst>
              <a:ext uri="{FF2B5EF4-FFF2-40B4-BE49-F238E27FC236}">
                <a16:creationId xmlns:a16="http://schemas.microsoft.com/office/drawing/2014/main" id="{5874E700-5835-8C42-BE79-44DEA74294D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alphaModFix amt="5000"/>
          </a:blip>
          <a:stretch>
            <a:fillRect/>
          </a:stretch>
        </p:blipFill>
        <p:spPr>
          <a:xfrm>
            <a:off x="2032842" y="-820536"/>
            <a:ext cx="8126316" cy="8296208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4DDDE655-ED11-4C4C-808A-4798CB039948}"/>
              </a:ext>
            </a:extLst>
          </p:cNvPr>
          <p:cNvSpPr txBox="1"/>
          <p:nvPr/>
        </p:nvSpPr>
        <p:spPr>
          <a:xfrm>
            <a:off x="3920859" y="3622322"/>
            <a:ext cx="43502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carlo.puliafito@ing.unipi.it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849FF960-5133-F34A-BD39-299158B34A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0646" y="1321219"/>
            <a:ext cx="3137023" cy="596738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5523C1EA-F0B3-0D48-9FD2-50A268E30B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6811" y="825838"/>
            <a:ext cx="2971800" cy="158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4195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5502E96-0F88-974E-A0CA-1AC5E24F6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Outline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AFBD20C-FE91-6444-8C49-76EE164DF3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en-GB" sz="2400" dirty="0"/>
              <a:t>Integration of legacy IoT devices within the Arrowhead Framework (AHF) through WoT</a:t>
            </a:r>
          </a:p>
          <a:p>
            <a:pPr>
              <a:lnSpc>
                <a:spcPct val="200000"/>
              </a:lnSpc>
            </a:pPr>
            <a:r>
              <a:rPr lang="en-GB" sz="2400" dirty="0"/>
              <a:t>Using WoT towards mobility/migration support</a:t>
            </a:r>
          </a:p>
          <a:p>
            <a:pPr>
              <a:lnSpc>
                <a:spcPct val="200000"/>
              </a:lnSpc>
            </a:pPr>
            <a:r>
              <a:rPr lang="en-GB" sz="2400" dirty="0"/>
              <a:t>Performance evaluation</a:t>
            </a:r>
          </a:p>
          <a:p>
            <a:pPr>
              <a:lnSpc>
                <a:spcPct val="200000"/>
              </a:lnSpc>
            </a:pPr>
            <a:r>
              <a:rPr lang="en-GB" sz="2400" dirty="0"/>
              <a:t>Conclusions and future work</a:t>
            </a:r>
            <a:endParaRPr lang="en-GB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BC401558-9D71-614E-B57F-828B08772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17037" y="5862466"/>
            <a:ext cx="574963" cy="345339"/>
          </a:xfrm>
          <a:solidFill>
            <a:srgbClr val="FFFFFF">
              <a:alpha val="71000"/>
            </a:srgbClr>
          </a:solidFill>
        </p:spPr>
        <p:txBody>
          <a:bodyPr/>
          <a:lstStyle/>
          <a:p>
            <a:fld id="{B8FA6793-1A99-3345-9169-C75FC671D6E0}" type="slidenum">
              <a:rPr lang="en-GB" sz="2400" b="1" smtClean="0">
                <a:solidFill>
                  <a:schemeClr val="accent1">
                    <a:lumMod val="75000"/>
                  </a:schemeClr>
                </a:solidFill>
              </a:rPr>
              <a:pPr/>
              <a:t>2</a:t>
            </a:fld>
            <a:endParaRPr lang="en-GB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57196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5502E96-0F88-974E-A0CA-1AC5E24F6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dirty="0"/>
              <a:t>Integration of legacy IoT devices within the AHF through WoT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AFBD20C-FE91-6444-8C49-76EE164DF3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390" y="1077135"/>
            <a:ext cx="9281426" cy="5033700"/>
          </a:xfrm>
        </p:spPr>
        <p:txBody>
          <a:bodyPr>
            <a:normAutofit/>
          </a:bodyPr>
          <a:lstStyle/>
          <a:p>
            <a:r>
              <a:rPr lang="en-US" sz="2000" dirty="0"/>
              <a:t>The </a:t>
            </a:r>
            <a:r>
              <a:rPr lang="en-US" sz="2000" b="1" dirty="0"/>
              <a:t>Arrowhead Framework </a:t>
            </a:r>
            <a:r>
              <a:rPr lang="en-US" sz="2000" dirty="0"/>
              <a:t>(AHF) is an open-source platform for IoT interoperability and is currently supported as a project of the Eclipse Foundation</a:t>
            </a:r>
            <a:r>
              <a:rPr lang="en-US" sz="2000" baseline="30000" dirty="0"/>
              <a:t>2</a:t>
            </a:r>
          </a:p>
          <a:p>
            <a:endParaRPr lang="en-US" sz="2000" dirty="0"/>
          </a:p>
          <a:p>
            <a:r>
              <a:rPr lang="en-US" sz="2000" dirty="0"/>
              <a:t>Developed across several EU projects. We specifically worked in the </a:t>
            </a:r>
            <a:r>
              <a:rPr lang="en-GB" sz="2000" dirty="0"/>
              <a:t>Arrowhead Tools EU project</a:t>
            </a:r>
            <a:r>
              <a:rPr lang="en-GB" sz="2000" baseline="30000" dirty="0"/>
              <a:t>3</a:t>
            </a:r>
          </a:p>
          <a:p>
            <a:pPr marL="0" indent="0">
              <a:buNone/>
            </a:pPr>
            <a:endParaRPr lang="en-GB" sz="2000" dirty="0"/>
          </a:p>
          <a:p>
            <a:pPr lvl="1"/>
            <a:r>
              <a:rPr lang="en-GB" sz="2000" dirty="0"/>
              <a:t>Main Objective: provide tools, platforms, engineering processes towards industrial automation</a:t>
            </a:r>
          </a:p>
          <a:p>
            <a:pPr lvl="1"/>
            <a:r>
              <a:rPr lang="en-GB" sz="2000" dirty="0"/>
              <a:t>80+ Partners from 18 EU Countries</a:t>
            </a:r>
          </a:p>
          <a:p>
            <a:pPr lvl="1"/>
            <a:r>
              <a:rPr lang="en-GB" sz="2000" dirty="0"/>
              <a:t>3 Years (May 2019 – July 2022)</a:t>
            </a:r>
          </a:p>
          <a:p>
            <a:endParaRPr lang="en-GB" sz="2000" b="1" dirty="0"/>
          </a:p>
          <a:p>
            <a:r>
              <a:rPr lang="en-GB" sz="2000" b="1" dirty="0"/>
              <a:t>Legacy devices: </a:t>
            </a:r>
            <a:r>
              <a:rPr lang="en-GB" sz="2000" dirty="0"/>
              <a:t>Devices that do not natively </a:t>
            </a:r>
            <a:r>
              <a:rPr lang="en-US" sz="2000" dirty="0"/>
              <a:t>talk the same language nor use the same protocols </a:t>
            </a:r>
            <a:r>
              <a:rPr lang="en-GB" sz="2000" dirty="0"/>
              <a:t>of AHF entities.</a:t>
            </a:r>
          </a:p>
          <a:p>
            <a:endParaRPr lang="en-GB" sz="2400" dirty="0"/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AE8BBBBD-FF46-314E-85B1-CCCDA35BA2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0816" y="1389827"/>
            <a:ext cx="2060038" cy="1743110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83549204-A73E-49F1-B485-1F85689419DD}"/>
              </a:ext>
            </a:extLst>
          </p:cNvPr>
          <p:cNvSpPr txBox="1"/>
          <p:nvPr/>
        </p:nvSpPr>
        <p:spPr>
          <a:xfrm>
            <a:off x="259390" y="5602495"/>
            <a:ext cx="4020652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aseline="30000" dirty="0"/>
              <a:t>2</a:t>
            </a:r>
            <a:r>
              <a:rPr lang="en-GB" sz="1400" dirty="0"/>
              <a:t> </a:t>
            </a:r>
            <a:r>
              <a:rPr lang="en-GB" sz="1400" dirty="0">
                <a:hlinkClick r:id="rId4"/>
              </a:rPr>
              <a:t>https://projects.eclipse.org/projects/iot.arrowhead</a:t>
            </a:r>
            <a:endParaRPr lang="en-GB" sz="1400" baseline="30000" dirty="0"/>
          </a:p>
          <a:p>
            <a:r>
              <a:rPr lang="en-GB" sz="1400" baseline="30000" dirty="0"/>
              <a:t>3</a:t>
            </a:r>
            <a:r>
              <a:rPr lang="en-GB" sz="1400" dirty="0"/>
              <a:t> </a:t>
            </a:r>
            <a:r>
              <a:rPr lang="en-US" sz="1400" dirty="0">
                <a:solidFill>
                  <a:srgbClr val="0B5394"/>
                </a:solidFill>
                <a:hlinkClick r:id="rId5"/>
              </a:rPr>
              <a:t>https://www.arrowhead.eu/arrowheadtools</a:t>
            </a:r>
            <a:endParaRPr lang="en-GB" sz="1400" dirty="0"/>
          </a:p>
          <a:p>
            <a:endParaRPr lang="en-GB" dirty="0"/>
          </a:p>
        </p:txBody>
      </p:sp>
      <p:pic>
        <p:nvPicPr>
          <p:cNvPr id="11" name="Immagine 10" descr="Immagine che contiene testo&#10;&#10;Descrizione generata automaticamente">
            <a:extLst>
              <a:ext uri="{FF2B5EF4-FFF2-40B4-BE49-F238E27FC236}">
                <a16:creationId xmlns:a16="http://schemas.microsoft.com/office/drawing/2014/main" id="{57C656BA-427D-4D48-82CC-504FEF3AE7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73303" y="3958656"/>
            <a:ext cx="3031215" cy="985145"/>
          </a:xfrm>
          <a:prstGeom prst="rect">
            <a:avLst/>
          </a:prstGeom>
        </p:spPr>
      </p:pic>
      <p:sp>
        <p:nvSpPr>
          <p:cNvPr id="12" name="Segnaposto numero diapositiva 3">
            <a:extLst>
              <a:ext uri="{FF2B5EF4-FFF2-40B4-BE49-F238E27FC236}">
                <a16:creationId xmlns:a16="http://schemas.microsoft.com/office/drawing/2014/main" id="{5DD3E871-33C9-4510-B838-56384F0C90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17037" y="5862466"/>
            <a:ext cx="574963" cy="345339"/>
          </a:xfrm>
          <a:solidFill>
            <a:srgbClr val="FFFFFF">
              <a:alpha val="71000"/>
            </a:srgbClr>
          </a:solidFill>
        </p:spPr>
        <p:txBody>
          <a:bodyPr/>
          <a:lstStyle/>
          <a:p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3</a:t>
            </a:r>
            <a:endParaRPr lang="en-GB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11610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AFBD20C-FE91-6444-8C49-76EE164DF3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265" y="2490353"/>
            <a:ext cx="2846119" cy="2597718"/>
          </a:xfrm>
        </p:spPr>
        <p:txBody>
          <a:bodyPr>
            <a:noAutofit/>
          </a:bodyPr>
          <a:lstStyle/>
          <a:p>
            <a:pPr marL="0" indent="0" algn="l">
              <a:buNone/>
            </a:pPr>
            <a:r>
              <a:rPr lang="en-US" sz="2400" b="1" i="0" u="none" strike="noStrike" baseline="0" dirty="0"/>
              <a:t>ECG device</a:t>
            </a:r>
            <a:r>
              <a:rPr lang="en-US" sz="2400" i="0" u="none" strike="noStrike" baseline="30000" dirty="0"/>
              <a:t>4</a:t>
            </a:r>
            <a:endParaRPr lang="en-US" sz="2400" baseline="30000" dirty="0"/>
          </a:p>
          <a:p>
            <a:pPr marL="0" indent="0" algn="l">
              <a:buNone/>
            </a:pPr>
            <a:r>
              <a:rPr lang="en-US" sz="2000" b="0" i="0" u="sng" strike="noStrike" baseline="0" dirty="0"/>
              <a:t>Size:</a:t>
            </a:r>
            <a:r>
              <a:rPr lang="en-US" sz="2000" b="0" i="0" u="none" strike="noStrike" baseline="0" dirty="0"/>
              <a:t> 6.5 cm x 3.4 cm</a:t>
            </a:r>
          </a:p>
          <a:p>
            <a:pPr marL="0" indent="0" algn="l">
              <a:buNone/>
            </a:pPr>
            <a:r>
              <a:rPr lang="en-US" sz="2000" b="0" i="0" u="sng" strike="noStrike" baseline="0" dirty="0"/>
              <a:t>BOM</a:t>
            </a:r>
            <a:r>
              <a:rPr lang="en-US" sz="2000" u="sng" dirty="0"/>
              <a:t> cost: </a:t>
            </a:r>
            <a:r>
              <a:rPr lang="en-US" sz="2000" dirty="0"/>
              <a:t>&lt;</a:t>
            </a:r>
            <a:r>
              <a:rPr lang="en-US" sz="2000" b="0" i="0" u="none" strike="noStrike" baseline="0" dirty="0"/>
              <a:t>10$</a:t>
            </a:r>
          </a:p>
          <a:p>
            <a:pPr marL="0" indent="0" algn="l">
              <a:buNone/>
            </a:pPr>
            <a:r>
              <a:rPr lang="en-US" sz="2000" b="0" i="0" u="sng" strike="noStrike" baseline="0" dirty="0"/>
              <a:t>Battery life: </a:t>
            </a:r>
            <a:r>
              <a:rPr lang="en-US" sz="2000" b="0" i="0" u="none" strike="noStrike" baseline="0" dirty="0"/>
              <a:t>five days</a:t>
            </a:r>
          </a:p>
          <a:p>
            <a:pPr marL="0" indent="0" algn="l">
              <a:buNone/>
            </a:pPr>
            <a:r>
              <a:rPr lang="en-US" sz="2000" b="0" i="0" u="sng" strike="noStrike" baseline="0" dirty="0"/>
              <a:t>Sampling rate: </a:t>
            </a:r>
            <a:r>
              <a:rPr lang="en-US" sz="2000" b="0" i="0" u="none" strike="noStrike" baseline="0" dirty="0"/>
              <a:t>320 Hz</a:t>
            </a:r>
          </a:p>
          <a:p>
            <a:pPr marL="0" indent="0" algn="l">
              <a:buNone/>
            </a:pPr>
            <a:r>
              <a:rPr lang="en-GB" sz="2000" b="0" i="0" u="sng" strike="noStrike" baseline="0" dirty="0"/>
              <a:t>Transmission rate:</a:t>
            </a:r>
            <a:r>
              <a:rPr lang="en-GB" sz="2000" b="0" i="0" u="none" strike="noStrike" baseline="0" dirty="0"/>
              <a:t> 5 kbps</a:t>
            </a:r>
            <a:endParaRPr lang="en-GB" sz="2000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BC401558-9D71-614E-B57F-828B08772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17037" y="5862466"/>
            <a:ext cx="574963" cy="345339"/>
          </a:xfrm>
          <a:solidFill>
            <a:srgbClr val="FFFFFF">
              <a:alpha val="71000"/>
            </a:srgbClr>
          </a:solidFill>
        </p:spPr>
        <p:txBody>
          <a:bodyPr/>
          <a:lstStyle/>
          <a:p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4</a:t>
            </a:r>
            <a:endParaRPr lang="en-GB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5" name="Immagine 4" descr="Immagine che contiene testo, interni&#10;&#10;Descrizione generata automaticamente">
            <a:extLst>
              <a:ext uri="{FF2B5EF4-FFF2-40B4-BE49-F238E27FC236}">
                <a16:creationId xmlns:a16="http://schemas.microsoft.com/office/drawing/2014/main" id="{5CD0C880-62A7-4A1F-8132-555946F362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0547" y="980165"/>
            <a:ext cx="2117364" cy="1981354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505DD9B4-C9BB-40C7-A342-37B7668D52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927" y="1024593"/>
            <a:ext cx="3812092" cy="1308268"/>
          </a:xfrm>
          <a:prstGeom prst="rect">
            <a:avLst/>
          </a:prstGeom>
        </p:spPr>
      </p:pic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4215A532-D09B-4C2E-959B-C0E261B20AC2}"/>
              </a:ext>
            </a:extLst>
          </p:cNvPr>
          <p:cNvSpPr txBox="1">
            <a:spLocks/>
          </p:cNvSpPr>
          <p:nvPr/>
        </p:nvSpPr>
        <p:spPr>
          <a:xfrm>
            <a:off x="5718630" y="2554701"/>
            <a:ext cx="4855830" cy="39641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46" indent="-171446" algn="l" defTabSz="685783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6">
                  <a:lumMod val="50000"/>
                </a:schemeClr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>
                  <a:lumMod val="75000"/>
                </a:schemeClr>
              </a:buClr>
              <a:buFont typeface="Wingdings" pitchFamily="2" charset="2"/>
              <a:buChar char="§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>
                  <a:lumMod val="60000"/>
                  <a:lumOff val="40000"/>
                </a:schemeClr>
              </a:buClr>
              <a:buFont typeface="Wingdings" pitchFamily="2" charset="2"/>
              <a:buChar char="§"/>
              <a:defRPr sz="14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5">
                  <a:lumMod val="75000"/>
                </a:schemeClr>
              </a:buClr>
              <a:buFont typeface="Wingdings" pitchFamily="2" charset="2"/>
              <a:buChar char="§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6">
                  <a:lumMod val="60000"/>
                  <a:lumOff val="40000"/>
                </a:schemeClr>
              </a:buClr>
              <a:buFont typeface="Wingdings" pitchFamily="2" charset="2"/>
              <a:buChar char="§"/>
              <a:defRPr sz="12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457" indent="0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en-US" sz="2400" b="1" dirty="0"/>
              <a:t>Smart plug</a:t>
            </a:r>
            <a:r>
              <a:rPr lang="en-US" sz="2400" baseline="30000" dirty="0"/>
              <a:t>5</a:t>
            </a:r>
          </a:p>
          <a:p>
            <a:pPr marL="0" indent="0">
              <a:buFont typeface="Wingdings" pitchFamily="2" charset="2"/>
              <a:buNone/>
            </a:pPr>
            <a:r>
              <a:rPr lang="en-US" sz="2000" u="sng" dirty="0"/>
              <a:t>Size:</a:t>
            </a:r>
            <a:r>
              <a:rPr lang="en-US" sz="2000" dirty="0"/>
              <a:t> 7.7 cm x 5.7 cm (without external case)</a:t>
            </a:r>
          </a:p>
          <a:p>
            <a:pPr marL="0" indent="0">
              <a:buFont typeface="Wingdings" pitchFamily="2" charset="2"/>
              <a:buNone/>
            </a:pPr>
            <a:r>
              <a:rPr lang="en-US" sz="2000" u="sng" dirty="0"/>
              <a:t>BOM cost: </a:t>
            </a:r>
            <a:r>
              <a:rPr lang="en-US" sz="2000" dirty="0"/>
              <a:t>&lt;15$</a:t>
            </a:r>
          </a:p>
          <a:p>
            <a:pPr marL="0" indent="0" algn="l">
              <a:buNone/>
            </a:pPr>
            <a:r>
              <a:rPr lang="en-US" sz="2000" u="sng" dirty="0"/>
              <a:t>Monitors:</a:t>
            </a:r>
            <a:r>
              <a:rPr lang="en-US" sz="1800" b="0" i="0" u="none" strike="noStrike" baseline="0" dirty="0"/>
              <a:t> </a:t>
            </a:r>
            <a:r>
              <a:rPr lang="en-US" sz="2000" b="0" i="0" u="none" strike="noStrike" baseline="0" dirty="0"/>
              <a:t>active and reactive power, voltage, and current.</a:t>
            </a:r>
          </a:p>
          <a:p>
            <a:pPr marL="0" indent="0" algn="l">
              <a:buNone/>
            </a:pPr>
            <a:r>
              <a:rPr lang="en-US" sz="2000" u="sng" dirty="0"/>
              <a:t>Remotely t</a:t>
            </a:r>
            <a:r>
              <a:rPr lang="en-US" sz="2000" b="0" i="0" u="sng" strike="noStrike" baseline="0" dirty="0"/>
              <a:t>urn it on or off</a:t>
            </a:r>
            <a:endParaRPr lang="en-US" sz="2400" u="sng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E9E9A21F-91C6-4A2A-8825-CFBBD873BED2}"/>
              </a:ext>
            </a:extLst>
          </p:cNvPr>
          <p:cNvSpPr txBox="1"/>
          <p:nvPr/>
        </p:nvSpPr>
        <p:spPr>
          <a:xfrm>
            <a:off x="221473" y="4951557"/>
            <a:ext cx="1285335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0" i="0" u="none" strike="noStrike" baseline="30000" dirty="0"/>
              <a:t>3</a:t>
            </a:r>
            <a:r>
              <a:rPr lang="en-GB" sz="1400" dirty="0"/>
              <a:t>Work carried out within the scope of the </a:t>
            </a:r>
            <a:r>
              <a:rPr lang="en-GB" sz="1400" b="1" dirty="0"/>
              <a:t>Arrowhead Tools </a:t>
            </a:r>
            <a:r>
              <a:rPr lang="en-GB" sz="1400" dirty="0"/>
              <a:t>EU project: </a:t>
            </a:r>
            <a:r>
              <a:rPr lang="en-US" sz="1400" dirty="0">
                <a:solidFill>
                  <a:srgbClr val="0B5394"/>
                </a:solidFill>
                <a:hlinkClick r:id="rId5"/>
              </a:rPr>
              <a:t>https://www.arrowhead.eu/arrowheadtools</a:t>
            </a:r>
            <a:endParaRPr lang="en-GB" sz="1400" b="0" i="0" u="none" strike="noStrike" baseline="30000" dirty="0"/>
          </a:p>
          <a:p>
            <a:pPr algn="l"/>
            <a:r>
              <a:rPr lang="en-GB" sz="1400" b="0" i="0" u="none" strike="noStrike" baseline="30000" dirty="0"/>
              <a:t>4</a:t>
            </a:r>
            <a:r>
              <a:rPr lang="en-GB" sz="1400" b="0" i="0" u="none" strike="noStrike" baseline="0" dirty="0"/>
              <a:t>E. </a:t>
            </a:r>
            <a:r>
              <a:rPr lang="en-GB" sz="1400" b="0" i="0" u="none" strike="noStrike" baseline="0" dirty="0" err="1"/>
              <a:t>Spanò</a:t>
            </a:r>
            <a:r>
              <a:rPr lang="en-GB" sz="1400" b="0" i="0" u="none" strike="noStrike" baseline="0" dirty="0"/>
              <a:t>, S. Di </a:t>
            </a:r>
            <a:r>
              <a:rPr lang="en-GB" sz="1400" b="0" i="0" u="none" strike="noStrike" baseline="0" dirty="0" err="1"/>
              <a:t>Pascoli</a:t>
            </a:r>
            <a:r>
              <a:rPr lang="en-GB" sz="1400" b="0" i="0" u="none" strike="noStrike" baseline="0" dirty="0"/>
              <a:t>, and G. </a:t>
            </a:r>
            <a:r>
              <a:rPr lang="en-GB" sz="1400" b="0" i="0" u="none" strike="noStrike" baseline="0" dirty="0" err="1"/>
              <a:t>Iannaccone</a:t>
            </a:r>
            <a:r>
              <a:rPr lang="en-GB" sz="1400" b="0" i="0" u="none" strike="noStrike" baseline="0" dirty="0"/>
              <a:t>, “Low-power wearable ECG monitoring system for multiple-patient remote monitoring,” IEEE </a:t>
            </a:r>
            <a:r>
              <a:rPr lang="en-US" sz="1400" b="0" i="0" u="none" strike="noStrike" baseline="0" dirty="0"/>
              <a:t>Sensors Journal,</a:t>
            </a:r>
            <a:br>
              <a:rPr lang="en-US" sz="1400" b="0" i="0" u="none" strike="noStrike" baseline="0" dirty="0"/>
            </a:br>
            <a:r>
              <a:rPr lang="en-US" sz="1400" b="0" i="0" u="none" strike="noStrike" baseline="0" dirty="0"/>
              <a:t>vol. 16, no. 13, pp. 5452–5462, 2016.</a:t>
            </a:r>
          </a:p>
          <a:p>
            <a:pPr algn="l"/>
            <a:r>
              <a:rPr lang="it-IT" sz="1400" b="0" i="0" u="none" strike="noStrike" baseline="30000" dirty="0"/>
              <a:t>5</a:t>
            </a:r>
            <a:r>
              <a:rPr lang="it-IT" sz="1400" b="0" i="0" u="none" strike="noStrike" baseline="0" dirty="0"/>
              <a:t>E. Spanò, L. Niccolini, S. D. Pascoli, and G. Iannaccone, “</a:t>
            </a:r>
            <a:r>
              <a:rPr lang="it-IT" sz="1400" b="0" i="0" u="none" strike="noStrike" baseline="0" dirty="0" err="1"/>
              <a:t>Lastmeter</a:t>
            </a:r>
            <a:r>
              <a:rPr lang="it-IT" sz="1400" dirty="0"/>
              <a:t> </a:t>
            </a:r>
            <a:r>
              <a:rPr lang="en-US" sz="1400" b="0" i="0" u="none" strike="noStrike" baseline="0" dirty="0"/>
              <a:t>smart grid embedded in an Internet-of-Things platform,” IEEE Transactions on Smart Grid,</a:t>
            </a:r>
            <a:br>
              <a:rPr lang="en-US" sz="1400" b="0" i="0" u="none" strike="noStrike" baseline="0" dirty="0"/>
            </a:br>
            <a:r>
              <a:rPr lang="en-US" sz="1400" b="0" i="0" u="none" strike="noStrike" baseline="0" dirty="0"/>
              <a:t>vol. 6, no. 1, pp. 468–476, 2015.</a:t>
            </a:r>
            <a:endParaRPr lang="en-GB" sz="1400" dirty="0"/>
          </a:p>
        </p:txBody>
      </p:sp>
      <p:sp>
        <p:nvSpPr>
          <p:cNvPr id="11" name="Titolo 1">
            <a:extLst>
              <a:ext uri="{FF2B5EF4-FFF2-40B4-BE49-F238E27FC236}">
                <a16:creationId xmlns:a16="http://schemas.microsoft.com/office/drawing/2014/main" id="{D4E3916C-0A78-47B1-96AE-26139B6BD0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409" y="126090"/>
            <a:ext cx="11747184" cy="854075"/>
          </a:xfrm>
        </p:spPr>
        <p:txBody>
          <a:bodyPr/>
          <a:lstStyle/>
          <a:p>
            <a:r>
              <a:rPr lang="en-GB" dirty="0"/>
              <a:t>Integration of legacy IoT devices within the AHF</a:t>
            </a:r>
            <a:r>
              <a:rPr lang="en-GB" baseline="30000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6467313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BC401558-9D71-614E-B57F-828B08772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17037" y="5862466"/>
            <a:ext cx="574963" cy="345339"/>
          </a:xfrm>
          <a:solidFill>
            <a:srgbClr val="FFFFFF">
              <a:alpha val="71000"/>
            </a:srgbClr>
          </a:solidFill>
        </p:spPr>
        <p:txBody>
          <a:bodyPr/>
          <a:lstStyle/>
          <a:p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5</a:t>
            </a:r>
            <a:endParaRPr lang="en-GB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2" name="Titolo 11">
            <a:extLst>
              <a:ext uri="{FF2B5EF4-FFF2-40B4-BE49-F238E27FC236}">
                <a16:creationId xmlns:a16="http://schemas.microsoft.com/office/drawing/2014/main" id="{045AF1B5-B016-48B4-842E-E006ED0EE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pc="207" dirty="0"/>
              <a:t>Web of </a:t>
            </a:r>
            <a:r>
              <a:rPr lang="it-IT" spc="207" dirty="0" err="1"/>
              <a:t>Things</a:t>
            </a:r>
            <a:r>
              <a:rPr lang="it-IT" spc="207" dirty="0"/>
              <a:t> (WoT) – </a:t>
            </a:r>
            <a:r>
              <a:rPr lang="it-IT" spc="207" dirty="0" err="1"/>
              <a:t>M</a:t>
            </a:r>
            <a:r>
              <a:rPr lang="it-IT" spc="53" dirty="0" err="1"/>
              <a:t>a</a:t>
            </a:r>
            <a:r>
              <a:rPr lang="it-IT" spc="-27" dirty="0" err="1"/>
              <a:t>in</a:t>
            </a:r>
            <a:r>
              <a:rPr lang="it-IT" spc="-287" dirty="0"/>
              <a:t> </a:t>
            </a:r>
            <a:r>
              <a:rPr lang="it-IT" spc="60" dirty="0"/>
              <a:t>Compon</a:t>
            </a:r>
            <a:r>
              <a:rPr lang="it-IT" spc="40" dirty="0"/>
              <a:t>e</a:t>
            </a:r>
            <a:r>
              <a:rPr lang="it-IT" spc="73" dirty="0"/>
              <a:t>nts</a:t>
            </a:r>
            <a:endParaRPr lang="en-GB" dirty="0"/>
          </a:p>
        </p:txBody>
      </p:sp>
      <p:sp>
        <p:nvSpPr>
          <p:cNvPr id="14" name="object 5">
            <a:extLst>
              <a:ext uri="{FF2B5EF4-FFF2-40B4-BE49-F238E27FC236}">
                <a16:creationId xmlns:a16="http://schemas.microsoft.com/office/drawing/2014/main" id="{79F28D5D-85FA-4A68-AA9C-646936ADFE0B}"/>
              </a:ext>
            </a:extLst>
          </p:cNvPr>
          <p:cNvSpPr txBox="1"/>
          <p:nvPr/>
        </p:nvSpPr>
        <p:spPr>
          <a:xfrm>
            <a:off x="383586" y="1314391"/>
            <a:ext cx="5430192" cy="1646262"/>
          </a:xfrm>
          <a:prstGeom prst="rect">
            <a:avLst/>
          </a:prstGeom>
        </p:spPr>
        <p:txBody>
          <a:bodyPr vert="horz" wrap="square" lIns="0" tIns="118533" rIns="0" bIns="0" rtlCol="0">
            <a:spAutoFit/>
          </a:bodyPr>
          <a:lstStyle/>
          <a:p>
            <a:pPr marL="16933">
              <a:spcBef>
                <a:spcPts val="933"/>
              </a:spcBef>
            </a:pPr>
            <a:r>
              <a:rPr lang="it-IT" sz="2000" b="1" spc="40" dirty="0">
                <a:solidFill>
                  <a:srgbClr val="132136"/>
                </a:solidFill>
                <a:cs typeface="Trebuchet MS"/>
              </a:rPr>
              <a:t>Web </a:t>
            </a:r>
            <a:r>
              <a:rPr sz="2000" b="1" spc="40" dirty="0">
                <a:solidFill>
                  <a:srgbClr val="132136"/>
                </a:solidFill>
                <a:cs typeface="Trebuchet MS"/>
              </a:rPr>
              <a:t>Thing</a:t>
            </a:r>
            <a:endParaRPr sz="2000" dirty="0">
              <a:cs typeface="Trebuchet MS"/>
            </a:endParaRPr>
          </a:p>
          <a:p>
            <a:pPr marL="631825" marR="6773" indent="-342900">
              <a:lnSpc>
                <a:spcPct val="135700"/>
              </a:lnSpc>
              <a:spcBef>
                <a:spcPts val="7"/>
              </a:spcBef>
              <a:buFont typeface="Arial" panose="020B0604020202020204" pitchFamily="34" charset="0"/>
              <a:buChar char="•"/>
            </a:pPr>
            <a:r>
              <a:rPr sz="2000" spc="27" dirty="0">
                <a:solidFill>
                  <a:srgbClr val="132136"/>
                </a:solidFill>
                <a:cs typeface="Trebuchet MS"/>
              </a:rPr>
              <a:t>Abstract</a:t>
            </a:r>
            <a:r>
              <a:rPr lang="it-IT" sz="2000" spc="27" dirty="0">
                <a:solidFill>
                  <a:srgbClr val="132136"/>
                </a:solidFill>
                <a:cs typeface="Trebuchet MS"/>
              </a:rPr>
              <a:t>s a</a:t>
            </a:r>
            <a:r>
              <a:rPr sz="2000" spc="27" dirty="0">
                <a:solidFill>
                  <a:srgbClr val="132136"/>
                </a:solidFill>
                <a:cs typeface="Trebuchet MS"/>
              </a:rPr>
              <a:t> </a:t>
            </a:r>
            <a:r>
              <a:rPr sz="2000" spc="47" dirty="0">
                <a:solidFill>
                  <a:srgbClr val="132136"/>
                </a:solidFill>
                <a:cs typeface="Trebuchet MS"/>
              </a:rPr>
              <a:t>physical </a:t>
            </a:r>
            <a:r>
              <a:rPr sz="2000" spc="20" dirty="0">
                <a:solidFill>
                  <a:srgbClr val="132136"/>
                </a:solidFill>
                <a:cs typeface="Trebuchet MS"/>
              </a:rPr>
              <a:t>or </a:t>
            </a:r>
            <a:r>
              <a:rPr sz="2000" spc="-27" dirty="0">
                <a:solidFill>
                  <a:srgbClr val="132136"/>
                </a:solidFill>
                <a:cs typeface="Trebuchet MS"/>
              </a:rPr>
              <a:t>virtual entity</a:t>
            </a:r>
            <a:endParaRPr lang="it-IT" sz="2000" spc="-27" dirty="0">
              <a:solidFill>
                <a:srgbClr val="132136"/>
              </a:solidFill>
              <a:cs typeface="Trebuchet MS"/>
            </a:endParaRPr>
          </a:p>
          <a:p>
            <a:pPr marL="631825" marR="6773" indent="-342900">
              <a:lnSpc>
                <a:spcPct val="135700"/>
              </a:lnSpc>
              <a:spcBef>
                <a:spcPts val="7"/>
              </a:spcBef>
              <a:buFont typeface="Arial" panose="020B0604020202020204" pitchFamily="34" charset="0"/>
              <a:buChar char="•"/>
            </a:pPr>
            <a:r>
              <a:rPr lang="it-IT" sz="2000" spc="60" dirty="0" err="1">
                <a:solidFill>
                  <a:srgbClr val="132136"/>
                </a:solidFill>
                <a:cs typeface="Trebuchet MS"/>
              </a:rPr>
              <a:t>Has</a:t>
            </a:r>
            <a:r>
              <a:rPr lang="it-IT" sz="2000" spc="60" dirty="0">
                <a:solidFill>
                  <a:srgbClr val="132136"/>
                </a:solidFill>
                <a:cs typeface="Trebuchet MS"/>
              </a:rPr>
              <a:t> a </a:t>
            </a:r>
            <a:r>
              <a:rPr sz="2000" spc="152" dirty="0">
                <a:solidFill>
                  <a:srgbClr val="132136"/>
                </a:solidFill>
                <a:cs typeface="Trebuchet MS"/>
              </a:rPr>
              <a:t>JSON</a:t>
            </a:r>
            <a:r>
              <a:rPr sz="2000" spc="-100" dirty="0">
                <a:solidFill>
                  <a:srgbClr val="132136"/>
                </a:solidFill>
                <a:cs typeface="Trebuchet MS"/>
              </a:rPr>
              <a:t> </a:t>
            </a:r>
            <a:r>
              <a:rPr sz="2000" b="1" spc="53" dirty="0">
                <a:solidFill>
                  <a:srgbClr val="132136"/>
                </a:solidFill>
                <a:cs typeface="Trebuchet MS"/>
              </a:rPr>
              <a:t>Thing</a:t>
            </a:r>
            <a:r>
              <a:rPr sz="2000" b="1" spc="-120" dirty="0">
                <a:solidFill>
                  <a:srgbClr val="132136"/>
                </a:solidFill>
                <a:cs typeface="Trebuchet MS"/>
              </a:rPr>
              <a:t> </a:t>
            </a:r>
            <a:r>
              <a:rPr sz="2000" b="1" spc="27" dirty="0">
                <a:solidFill>
                  <a:srgbClr val="132136"/>
                </a:solidFill>
                <a:cs typeface="Trebuchet MS"/>
              </a:rPr>
              <a:t>Description</a:t>
            </a:r>
            <a:r>
              <a:rPr lang="it-IT" sz="2000" b="1" spc="27" dirty="0">
                <a:solidFill>
                  <a:srgbClr val="132136"/>
                </a:solidFill>
                <a:cs typeface="Trebuchet MS"/>
              </a:rPr>
              <a:t> </a:t>
            </a:r>
            <a:r>
              <a:rPr lang="it-IT" sz="2000" spc="27" dirty="0">
                <a:solidFill>
                  <a:srgbClr val="132136"/>
                </a:solidFill>
                <a:cs typeface="Trebuchet MS"/>
              </a:rPr>
              <a:t>(TD) </a:t>
            </a:r>
            <a:r>
              <a:rPr lang="it-IT" sz="2000" spc="27" dirty="0" err="1">
                <a:solidFill>
                  <a:srgbClr val="132136"/>
                </a:solidFill>
                <a:cs typeface="Trebuchet MS"/>
              </a:rPr>
              <a:t>associated</a:t>
            </a:r>
            <a:endParaRPr sz="2000" dirty="0">
              <a:cs typeface="Trebuchet MS"/>
            </a:endParaRPr>
          </a:p>
        </p:txBody>
      </p:sp>
      <p:sp>
        <p:nvSpPr>
          <p:cNvPr id="15" name="object 6">
            <a:extLst>
              <a:ext uri="{FF2B5EF4-FFF2-40B4-BE49-F238E27FC236}">
                <a16:creationId xmlns:a16="http://schemas.microsoft.com/office/drawing/2014/main" id="{4FD47E10-1DB2-4AB8-A16D-181A2F041C57}"/>
              </a:ext>
            </a:extLst>
          </p:cNvPr>
          <p:cNvSpPr txBox="1"/>
          <p:nvPr/>
        </p:nvSpPr>
        <p:spPr>
          <a:xfrm>
            <a:off x="6507719" y="1314391"/>
            <a:ext cx="5109318" cy="1247350"/>
          </a:xfrm>
          <a:prstGeom prst="rect">
            <a:avLst/>
          </a:prstGeom>
        </p:spPr>
        <p:txBody>
          <a:bodyPr vert="horz" wrap="square" lIns="0" tIns="117687" rIns="0" bIns="0" rtlCol="0">
            <a:spAutoFit/>
          </a:bodyPr>
          <a:lstStyle/>
          <a:p>
            <a:pPr marL="16933">
              <a:spcBef>
                <a:spcPts val="927"/>
              </a:spcBef>
            </a:pPr>
            <a:r>
              <a:rPr sz="2000" b="1" spc="60" dirty="0">
                <a:solidFill>
                  <a:srgbClr val="132136"/>
                </a:solidFill>
                <a:cs typeface="Trebuchet MS"/>
              </a:rPr>
              <a:t>Consumer</a:t>
            </a:r>
            <a:endParaRPr sz="2000" dirty="0">
              <a:cs typeface="Trebuchet MS"/>
            </a:endParaRPr>
          </a:p>
          <a:p>
            <a:pPr marL="541338" indent="-342900">
              <a:spcBef>
                <a:spcPts val="800"/>
              </a:spcBef>
              <a:buFont typeface="Arial" panose="020B0604020202020204" pitchFamily="34" charset="0"/>
              <a:buChar char="•"/>
              <a:tabLst>
                <a:tab pos="541338" algn="l"/>
              </a:tabLst>
            </a:pPr>
            <a:r>
              <a:rPr lang="it-IT" sz="2000" spc="40" dirty="0">
                <a:solidFill>
                  <a:srgbClr val="132136"/>
                </a:solidFill>
                <a:cs typeface="Trebuchet MS"/>
              </a:rPr>
              <a:t>F</a:t>
            </a:r>
            <a:r>
              <a:rPr sz="2000" spc="40" dirty="0">
                <a:solidFill>
                  <a:srgbClr val="132136"/>
                </a:solidFill>
                <a:cs typeface="Trebuchet MS"/>
              </a:rPr>
              <a:t>etch</a:t>
            </a:r>
            <a:r>
              <a:rPr lang="it-IT" sz="2000" spc="40" dirty="0">
                <a:solidFill>
                  <a:srgbClr val="132136"/>
                </a:solidFill>
                <a:cs typeface="Trebuchet MS"/>
              </a:rPr>
              <a:t>es</a:t>
            </a:r>
            <a:r>
              <a:rPr sz="2000" spc="-67" dirty="0">
                <a:solidFill>
                  <a:srgbClr val="132136"/>
                </a:solidFill>
                <a:cs typeface="Trebuchet MS"/>
              </a:rPr>
              <a:t> </a:t>
            </a:r>
            <a:r>
              <a:rPr sz="2000" spc="73" dirty="0">
                <a:solidFill>
                  <a:srgbClr val="132136"/>
                </a:solidFill>
                <a:cs typeface="Trebuchet MS"/>
              </a:rPr>
              <a:t>and</a:t>
            </a:r>
            <a:r>
              <a:rPr sz="2000" spc="-80" dirty="0">
                <a:solidFill>
                  <a:srgbClr val="132136"/>
                </a:solidFill>
                <a:cs typeface="Trebuchet MS"/>
              </a:rPr>
              <a:t> </a:t>
            </a:r>
            <a:r>
              <a:rPr sz="2000" spc="87" dirty="0">
                <a:solidFill>
                  <a:srgbClr val="132136"/>
                </a:solidFill>
                <a:cs typeface="Trebuchet MS"/>
              </a:rPr>
              <a:t>process</a:t>
            </a:r>
            <a:r>
              <a:rPr lang="it-IT" sz="2000" spc="87" dirty="0">
                <a:solidFill>
                  <a:srgbClr val="132136"/>
                </a:solidFill>
                <a:cs typeface="Trebuchet MS"/>
              </a:rPr>
              <a:t>es</a:t>
            </a:r>
            <a:r>
              <a:rPr sz="2000" spc="-87" dirty="0">
                <a:solidFill>
                  <a:srgbClr val="132136"/>
                </a:solidFill>
                <a:cs typeface="Trebuchet MS"/>
              </a:rPr>
              <a:t> </a:t>
            </a:r>
            <a:r>
              <a:rPr sz="2000" spc="53" dirty="0">
                <a:solidFill>
                  <a:srgbClr val="132136"/>
                </a:solidFill>
                <a:cs typeface="Trebuchet MS"/>
              </a:rPr>
              <a:t>T</a:t>
            </a:r>
            <a:r>
              <a:rPr lang="it-IT" sz="2000" spc="53" dirty="0">
                <a:solidFill>
                  <a:srgbClr val="132136"/>
                </a:solidFill>
                <a:cs typeface="Trebuchet MS"/>
              </a:rPr>
              <a:t>D</a:t>
            </a:r>
            <a:endParaRPr sz="2000" dirty="0">
              <a:cs typeface="Trebuchet MS"/>
            </a:endParaRPr>
          </a:p>
          <a:p>
            <a:pPr marL="541338" indent="-342900">
              <a:spcBef>
                <a:spcPts val="807"/>
              </a:spcBef>
              <a:buFont typeface="Arial" panose="020B0604020202020204" pitchFamily="34" charset="0"/>
              <a:buChar char="•"/>
            </a:pPr>
            <a:r>
              <a:rPr sz="2000" spc="-20" dirty="0">
                <a:solidFill>
                  <a:srgbClr val="132136"/>
                </a:solidFill>
                <a:cs typeface="Trebuchet MS"/>
              </a:rPr>
              <a:t>In</a:t>
            </a:r>
            <a:r>
              <a:rPr lang="it-IT" sz="2000" spc="-20" dirty="0" err="1">
                <a:solidFill>
                  <a:srgbClr val="132136"/>
                </a:solidFill>
                <a:cs typeface="Trebuchet MS"/>
              </a:rPr>
              <a:t>stantiates</a:t>
            </a:r>
            <a:r>
              <a:rPr lang="it-IT" sz="2000" spc="-20" dirty="0">
                <a:solidFill>
                  <a:srgbClr val="132136"/>
                </a:solidFill>
                <a:cs typeface="Trebuchet MS"/>
              </a:rPr>
              <a:t> a </a:t>
            </a:r>
            <a:r>
              <a:rPr lang="it-IT" sz="2000" spc="-20" dirty="0" err="1">
                <a:solidFill>
                  <a:srgbClr val="132136"/>
                </a:solidFill>
                <a:cs typeface="Trebuchet MS"/>
              </a:rPr>
              <a:t>Consumed</a:t>
            </a:r>
            <a:r>
              <a:rPr lang="it-IT" sz="2000" spc="-20" dirty="0">
                <a:solidFill>
                  <a:srgbClr val="132136"/>
                </a:solidFill>
                <a:cs typeface="Trebuchet MS"/>
              </a:rPr>
              <a:t> </a:t>
            </a:r>
            <a:r>
              <a:rPr lang="it-IT" sz="2000" spc="-20" dirty="0" err="1">
                <a:solidFill>
                  <a:srgbClr val="132136"/>
                </a:solidFill>
                <a:cs typeface="Trebuchet MS"/>
              </a:rPr>
              <a:t>Thing</a:t>
            </a:r>
            <a:endParaRPr sz="2000" dirty="0">
              <a:cs typeface="Trebuchet MS"/>
            </a:endParaRPr>
          </a:p>
        </p:txBody>
      </p:sp>
      <p:grpSp>
        <p:nvGrpSpPr>
          <p:cNvPr id="19" name="Gruppo 18">
            <a:extLst>
              <a:ext uri="{FF2B5EF4-FFF2-40B4-BE49-F238E27FC236}">
                <a16:creationId xmlns:a16="http://schemas.microsoft.com/office/drawing/2014/main" id="{228AE9EA-4CA8-4525-8B16-B6A0D7917A4B}"/>
              </a:ext>
            </a:extLst>
          </p:cNvPr>
          <p:cNvGrpSpPr/>
          <p:nvPr/>
        </p:nvGrpSpPr>
        <p:grpSpPr>
          <a:xfrm>
            <a:off x="3351144" y="4723571"/>
            <a:ext cx="5572627" cy="1237827"/>
            <a:chOff x="6009909" y="2787227"/>
            <a:chExt cx="5572627" cy="1237827"/>
          </a:xfrm>
        </p:grpSpPr>
        <p:pic>
          <p:nvPicPr>
            <p:cNvPr id="16" name="object 4">
              <a:extLst>
                <a:ext uri="{FF2B5EF4-FFF2-40B4-BE49-F238E27FC236}">
                  <a16:creationId xmlns:a16="http://schemas.microsoft.com/office/drawing/2014/main" id="{FAB73BB0-29F0-4F35-BD17-EA9F0930BF62}"/>
                </a:ext>
              </a:extLst>
            </p:cNvPr>
            <p:cNvPicPr/>
            <p:nvPr/>
          </p:nvPicPr>
          <p:blipFill>
            <a:blip r:embed="rId3"/>
            <a:srcRect/>
            <a:stretch/>
          </p:blipFill>
          <p:spPr>
            <a:xfrm>
              <a:off x="6009909" y="2832947"/>
              <a:ext cx="5572627" cy="1192107"/>
            </a:xfrm>
            <a:prstGeom prst="rect">
              <a:avLst/>
            </a:prstGeom>
          </p:spPr>
        </p:pic>
        <p:sp>
          <p:nvSpPr>
            <p:cNvPr id="18" name="CasellaDiTesto 17">
              <a:extLst>
                <a:ext uri="{FF2B5EF4-FFF2-40B4-BE49-F238E27FC236}">
                  <a16:creationId xmlns:a16="http://schemas.microsoft.com/office/drawing/2014/main" id="{1C530C7C-6490-48BF-84B6-8E1681EC26F2}"/>
                </a:ext>
              </a:extLst>
            </p:cNvPr>
            <p:cNvSpPr txBox="1"/>
            <p:nvPr/>
          </p:nvSpPr>
          <p:spPr>
            <a:xfrm>
              <a:off x="10261600" y="2787227"/>
              <a:ext cx="878767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500" dirty="0">
                  <a:latin typeface="Arial Nova" panose="020B0504020202020204" pitchFamily="34" charset="0"/>
                </a:rPr>
                <a:t>Exposer</a:t>
              </a:r>
            </a:p>
          </p:txBody>
        </p:sp>
      </p:grpSp>
      <p:sp>
        <p:nvSpPr>
          <p:cNvPr id="20" name="object 6">
            <a:extLst>
              <a:ext uri="{FF2B5EF4-FFF2-40B4-BE49-F238E27FC236}">
                <a16:creationId xmlns:a16="http://schemas.microsoft.com/office/drawing/2014/main" id="{B9973497-ACCD-44CC-A225-7B30C33A8096}"/>
              </a:ext>
            </a:extLst>
          </p:cNvPr>
          <p:cNvSpPr txBox="1"/>
          <p:nvPr/>
        </p:nvSpPr>
        <p:spPr>
          <a:xfrm>
            <a:off x="315853" y="3226274"/>
            <a:ext cx="5317303" cy="1144758"/>
          </a:xfrm>
          <a:prstGeom prst="rect">
            <a:avLst/>
          </a:prstGeom>
        </p:spPr>
        <p:txBody>
          <a:bodyPr vert="horz" wrap="square" lIns="0" tIns="117687" rIns="0" bIns="0" rtlCol="0">
            <a:spAutoFit/>
          </a:bodyPr>
          <a:lstStyle/>
          <a:p>
            <a:pPr marL="16933">
              <a:spcBef>
                <a:spcPts val="927"/>
              </a:spcBef>
            </a:pPr>
            <a:r>
              <a:rPr lang="it-IT" sz="2000" b="1" spc="60" dirty="0" err="1">
                <a:solidFill>
                  <a:srgbClr val="132136"/>
                </a:solidFill>
                <a:cs typeface="Trebuchet MS"/>
              </a:rPr>
              <a:t>Servient</a:t>
            </a:r>
            <a:endParaRPr sz="2000" dirty="0">
              <a:cs typeface="Trebuchet MS"/>
            </a:endParaRPr>
          </a:p>
          <a:p>
            <a:pPr marL="722313" indent="-342900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it-IT" sz="2000" spc="40" dirty="0">
                <a:solidFill>
                  <a:srgbClr val="132136"/>
                </a:solidFill>
                <a:cs typeface="Trebuchet MS"/>
              </a:rPr>
              <a:t>A software </a:t>
            </a:r>
            <a:r>
              <a:rPr lang="it-IT" sz="2000" spc="40" dirty="0" err="1">
                <a:solidFill>
                  <a:srgbClr val="132136"/>
                </a:solidFill>
                <a:cs typeface="Trebuchet MS"/>
              </a:rPr>
              <a:t>environment</a:t>
            </a:r>
            <a:r>
              <a:rPr lang="it-IT" sz="2000" spc="40" dirty="0">
                <a:solidFill>
                  <a:srgbClr val="132136"/>
                </a:solidFill>
                <a:cs typeface="Trebuchet MS"/>
              </a:rPr>
              <a:t> that can </a:t>
            </a:r>
            <a:r>
              <a:rPr lang="it-IT" sz="2000" spc="40" dirty="0" err="1">
                <a:solidFill>
                  <a:srgbClr val="132136"/>
                </a:solidFill>
                <a:cs typeface="Trebuchet MS"/>
              </a:rPr>
              <a:t>expose</a:t>
            </a:r>
            <a:r>
              <a:rPr lang="it-IT" sz="2000" spc="40" dirty="0">
                <a:solidFill>
                  <a:srgbClr val="132136"/>
                </a:solidFill>
                <a:cs typeface="Trebuchet MS"/>
              </a:rPr>
              <a:t> and/or </a:t>
            </a:r>
            <a:r>
              <a:rPr lang="it-IT" sz="2000" spc="40" dirty="0" err="1">
                <a:solidFill>
                  <a:srgbClr val="132136"/>
                </a:solidFill>
                <a:cs typeface="Trebuchet MS"/>
              </a:rPr>
              <a:t>consume</a:t>
            </a:r>
            <a:r>
              <a:rPr lang="it-IT" sz="2000" spc="40" dirty="0">
                <a:solidFill>
                  <a:srgbClr val="132136"/>
                </a:solidFill>
                <a:cs typeface="Trebuchet MS"/>
              </a:rPr>
              <a:t> Web </a:t>
            </a:r>
            <a:r>
              <a:rPr lang="it-IT" sz="2000" spc="40" dirty="0" err="1">
                <a:solidFill>
                  <a:srgbClr val="132136"/>
                </a:solidFill>
                <a:cs typeface="Trebuchet MS"/>
              </a:rPr>
              <a:t>Things</a:t>
            </a:r>
            <a:endParaRPr sz="2000" dirty="0">
              <a:cs typeface="Trebuchet MS"/>
            </a:endParaRPr>
          </a:p>
        </p:txBody>
      </p:sp>
      <p:sp>
        <p:nvSpPr>
          <p:cNvPr id="21" name="object 6">
            <a:extLst>
              <a:ext uri="{FF2B5EF4-FFF2-40B4-BE49-F238E27FC236}">
                <a16:creationId xmlns:a16="http://schemas.microsoft.com/office/drawing/2014/main" id="{9EC0DB73-C296-4A68-8A29-DBEE91A4104B}"/>
              </a:ext>
            </a:extLst>
          </p:cNvPr>
          <p:cNvSpPr txBox="1"/>
          <p:nvPr/>
        </p:nvSpPr>
        <p:spPr>
          <a:xfrm>
            <a:off x="6507719" y="3226274"/>
            <a:ext cx="5109318" cy="1247350"/>
          </a:xfrm>
          <a:prstGeom prst="rect">
            <a:avLst/>
          </a:prstGeom>
        </p:spPr>
        <p:txBody>
          <a:bodyPr vert="horz" wrap="square" lIns="0" tIns="117687" rIns="0" bIns="0" rtlCol="0">
            <a:spAutoFit/>
          </a:bodyPr>
          <a:lstStyle/>
          <a:p>
            <a:pPr marL="16933">
              <a:spcBef>
                <a:spcPts val="927"/>
              </a:spcBef>
            </a:pPr>
            <a:r>
              <a:rPr lang="it-IT" sz="2000" b="1" spc="60" dirty="0" err="1">
                <a:solidFill>
                  <a:srgbClr val="132136"/>
                </a:solidFill>
                <a:cs typeface="Trebuchet MS"/>
              </a:rPr>
              <a:t>Exposer</a:t>
            </a:r>
            <a:endParaRPr sz="2000" dirty="0">
              <a:cs typeface="Trebuchet MS"/>
            </a:endParaRPr>
          </a:p>
          <a:p>
            <a:pPr marL="541338" indent="-342900">
              <a:spcBef>
                <a:spcPts val="800"/>
              </a:spcBef>
              <a:buFont typeface="Arial" panose="020B0604020202020204" pitchFamily="34" charset="0"/>
              <a:buChar char="•"/>
              <a:tabLst>
                <a:tab pos="541338" algn="l"/>
              </a:tabLst>
            </a:pPr>
            <a:r>
              <a:rPr lang="it-IT" sz="2000" spc="40" dirty="0" err="1">
                <a:solidFill>
                  <a:srgbClr val="132136"/>
                </a:solidFill>
                <a:cs typeface="Trebuchet MS"/>
              </a:rPr>
              <a:t>Advertises</a:t>
            </a:r>
            <a:r>
              <a:rPr sz="2000" spc="-87" dirty="0">
                <a:solidFill>
                  <a:srgbClr val="132136"/>
                </a:solidFill>
                <a:cs typeface="Trebuchet MS"/>
              </a:rPr>
              <a:t> </a:t>
            </a:r>
            <a:r>
              <a:rPr lang="it-IT" sz="2000" spc="53" dirty="0">
                <a:solidFill>
                  <a:srgbClr val="132136"/>
                </a:solidFill>
                <a:cs typeface="Trebuchet MS"/>
              </a:rPr>
              <a:t>TD</a:t>
            </a:r>
            <a:endParaRPr sz="2000" dirty="0">
              <a:cs typeface="Trebuchet MS"/>
            </a:endParaRPr>
          </a:p>
          <a:p>
            <a:pPr marL="541338" indent="-342900">
              <a:spcBef>
                <a:spcPts val="807"/>
              </a:spcBef>
              <a:buFont typeface="Arial" panose="020B0604020202020204" pitchFamily="34" charset="0"/>
              <a:buChar char="•"/>
            </a:pPr>
            <a:r>
              <a:rPr sz="2000" spc="-20" dirty="0">
                <a:solidFill>
                  <a:srgbClr val="132136"/>
                </a:solidFill>
                <a:cs typeface="Trebuchet MS"/>
              </a:rPr>
              <a:t>In</a:t>
            </a:r>
            <a:r>
              <a:rPr lang="it-IT" sz="2000" spc="-20" dirty="0" err="1">
                <a:solidFill>
                  <a:srgbClr val="132136"/>
                </a:solidFill>
                <a:cs typeface="Trebuchet MS"/>
              </a:rPr>
              <a:t>stantiates</a:t>
            </a:r>
            <a:r>
              <a:rPr lang="it-IT" sz="2000" spc="-20" dirty="0">
                <a:solidFill>
                  <a:srgbClr val="132136"/>
                </a:solidFill>
                <a:cs typeface="Trebuchet MS"/>
              </a:rPr>
              <a:t> an </a:t>
            </a:r>
            <a:r>
              <a:rPr lang="it-IT" sz="2000" spc="-20" dirty="0" err="1">
                <a:solidFill>
                  <a:srgbClr val="132136"/>
                </a:solidFill>
                <a:cs typeface="Trebuchet MS"/>
              </a:rPr>
              <a:t>Exposed</a:t>
            </a:r>
            <a:r>
              <a:rPr lang="it-IT" sz="2000" spc="-20" dirty="0">
                <a:solidFill>
                  <a:srgbClr val="132136"/>
                </a:solidFill>
                <a:cs typeface="Trebuchet MS"/>
              </a:rPr>
              <a:t> </a:t>
            </a:r>
            <a:r>
              <a:rPr lang="it-IT" sz="2000" spc="-20" dirty="0" err="1">
                <a:solidFill>
                  <a:srgbClr val="132136"/>
                </a:solidFill>
                <a:cs typeface="Trebuchet MS"/>
              </a:rPr>
              <a:t>Thing</a:t>
            </a:r>
            <a:endParaRPr sz="2000" dirty="0"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4646311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BC401558-9D71-614E-B57F-828B08772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17037" y="5862466"/>
            <a:ext cx="574963" cy="345339"/>
          </a:xfrm>
          <a:solidFill>
            <a:srgbClr val="FFFFFF">
              <a:alpha val="71000"/>
            </a:srgbClr>
          </a:solidFill>
        </p:spPr>
        <p:txBody>
          <a:bodyPr/>
          <a:lstStyle/>
          <a:p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6</a:t>
            </a:r>
            <a:endParaRPr lang="en-GB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2" name="Titolo 11">
            <a:extLst>
              <a:ext uri="{FF2B5EF4-FFF2-40B4-BE49-F238E27FC236}">
                <a16:creationId xmlns:a16="http://schemas.microsoft.com/office/drawing/2014/main" id="{045AF1B5-B016-48B4-842E-E006ED0EE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pc="207" dirty="0" err="1"/>
              <a:t>Thing</a:t>
            </a:r>
            <a:r>
              <a:rPr lang="it-IT" spc="207" dirty="0"/>
              <a:t> </a:t>
            </a:r>
            <a:r>
              <a:rPr lang="it-IT" spc="207" dirty="0" err="1"/>
              <a:t>Description</a:t>
            </a:r>
            <a:endParaRPr lang="en-GB" dirty="0"/>
          </a:p>
        </p:txBody>
      </p:sp>
      <p:sp>
        <p:nvSpPr>
          <p:cNvPr id="11" name="object 5">
            <a:extLst>
              <a:ext uri="{FF2B5EF4-FFF2-40B4-BE49-F238E27FC236}">
                <a16:creationId xmlns:a16="http://schemas.microsoft.com/office/drawing/2014/main" id="{C66D542C-FC1E-48B5-BA4A-04C53EB8912E}"/>
              </a:ext>
            </a:extLst>
          </p:cNvPr>
          <p:cNvSpPr txBox="1">
            <a:spLocks/>
          </p:cNvSpPr>
          <p:nvPr/>
        </p:nvSpPr>
        <p:spPr>
          <a:xfrm>
            <a:off x="357140" y="1387484"/>
            <a:ext cx="10412460" cy="3936975"/>
          </a:xfrm>
          <a:prstGeom prst="rect">
            <a:avLst/>
          </a:prstGeom>
        </p:spPr>
        <p:txBody>
          <a:bodyPr vert="horz" wrap="square" lIns="0" tIns="119380" rIns="0" bIns="0" rtlCol="0">
            <a:spAutoFit/>
          </a:bodyPr>
          <a:lstStyle>
            <a:lvl1pPr marL="171446" indent="-171446" algn="l" defTabSz="685783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6">
                  <a:lumMod val="50000"/>
                </a:schemeClr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>
                  <a:lumMod val="75000"/>
                </a:schemeClr>
              </a:buClr>
              <a:buFont typeface="Wingdings" pitchFamily="2" charset="2"/>
              <a:buChar char="§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>
                  <a:lumMod val="60000"/>
                  <a:lumOff val="40000"/>
                </a:schemeClr>
              </a:buClr>
              <a:buFont typeface="Wingdings" pitchFamily="2" charset="2"/>
              <a:buChar char="§"/>
              <a:defRPr sz="14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5">
                  <a:lumMod val="75000"/>
                </a:schemeClr>
              </a:buClr>
              <a:buFont typeface="Wingdings" pitchFamily="2" charset="2"/>
              <a:buChar char="§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6">
                  <a:lumMod val="60000"/>
                  <a:lumOff val="40000"/>
                </a:schemeClr>
              </a:buClr>
              <a:buFont typeface="Wingdings" pitchFamily="2" charset="2"/>
              <a:buChar char="§"/>
              <a:defRPr sz="12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457" indent="0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733283" indent="0">
              <a:lnSpc>
                <a:spcPct val="100000"/>
              </a:lnSpc>
              <a:spcBef>
                <a:spcPts val="940"/>
              </a:spcBef>
              <a:buNone/>
            </a:pPr>
            <a:r>
              <a:rPr lang="en-US" sz="2400" b="1" spc="7" dirty="0"/>
              <a:t>Interaction</a:t>
            </a:r>
            <a:r>
              <a:rPr lang="en-US" sz="2400" b="1" spc="-107" dirty="0"/>
              <a:t> </a:t>
            </a:r>
            <a:r>
              <a:rPr lang="en-US" sz="2400" b="1" spc="40" dirty="0"/>
              <a:t>Affordances</a:t>
            </a:r>
          </a:p>
          <a:p>
            <a:pPr marL="3733283" indent="0">
              <a:lnSpc>
                <a:spcPct val="100000"/>
              </a:lnSpc>
              <a:spcBef>
                <a:spcPts val="800"/>
              </a:spcBef>
              <a:buNone/>
            </a:pPr>
            <a:r>
              <a:rPr lang="en-US" sz="2000" spc="133" dirty="0">
                <a:cs typeface="Trebuchet MS"/>
              </a:rPr>
              <a:t>The capabilities offered by </a:t>
            </a:r>
            <a:r>
              <a:rPr lang="en-US" sz="2000" dirty="0">
                <a:cs typeface="Trebuchet MS"/>
              </a:rPr>
              <a:t>the</a:t>
            </a:r>
            <a:r>
              <a:rPr lang="en-US" sz="2000" spc="-67" dirty="0">
                <a:cs typeface="Trebuchet MS"/>
              </a:rPr>
              <a:t> </a:t>
            </a:r>
            <a:r>
              <a:rPr lang="en-US" sz="2000" spc="53" dirty="0">
                <a:cs typeface="Trebuchet MS"/>
              </a:rPr>
              <a:t>Thing</a:t>
            </a:r>
          </a:p>
          <a:p>
            <a:pPr marL="3904729">
              <a:lnSpc>
                <a:spcPct val="100000"/>
              </a:lnSpc>
              <a:spcBef>
                <a:spcPts val="1600"/>
              </a:spcBef>
            </a:pPr>
            <a:r>
              <a:rPr lang="en-US" sz="2000" spc="-13" dirty="0">
                <a:solidFill>
                  <a:srgbClr val="FF5F35"/>
                </a:solidFill>
                <a:cs typeface="Trebuchet MS"/>
              </a:rPr>
              <a:t>Properties</a:t>
            </a:r>
            <a:r>
              <a:rPr lang="en-US" sz="2000" spc="-13" dirty="0">
                <a:cs typeface="Trebuchet MS"/>
              </a:rPr>
              <a:t>:</a:t>
            </a:r>
            <a:r>
              <a:rPr lang="en-US" sz="2000" spc="-93" dirty="0">
                <a:cs typeface="Trebuchet MS"/>
              </a:rPr>
              <a:t> </a:t>
            </a:r>
            <a:r>
              <a:rPr lang="en-US" sz="2000" dirty="0">
                <a:cs typeface="Trebuchet MS"/>
              </a:rPr>
              <a:t>state</a:t>
            </a:r>
            <a:r>
              <a:rPr lang="en-US" sz="2000" spc="-7" dirty="0">
                <a:cs typeface="Trebuchet MS"/>
              </a:rPr>
              <a:t> </a:t>
            </a:r>
            <a:r>
              <a:rPr lang="en-US" sz="2000" spc="20" dirty="0">
                <a:cs typeface="Trebuchet MS"/>
              </a:rPr>
              <a:t>of</a:t>
            </a:r>
            <a:r>
              <a:rPr lang="en-US" sz="2000" spc="-87" dirty="0">
                <a:cs typeface="Trebuchet MS"/>
              </a:rPr>
              <a:t> </a:t>
            </a:r>
            <a:r>
              <a:rPr lang="en-US" sz="2000" spc="7" dirty="0">
                <a:cs typeface="Trebuchet MS"/>
              </a:rPr>
              <a:t>the</a:t>
            </a:r>
            <a:r>
              <a:rPr lang="en-US" sz="2000" spc="-67" dirty="0">
                <a:cs typeface="Trebuchet MS"/>
              </a:rPr>
              <a:t> </a:t>
            </a:r>
            <a:r>
              <a:rPr lang="en-US" sz="2000" spc="53" dirty="0">
                <a:cs typeface="Trebuchet MS"/>
              </a:rPr>
              <a:t>Thing</a:t>
            </a:r>
          </a:p>
          <a:p>
            <a:pPr marL="3904729">
              <a:lnSpc>
                <a:spcPct val="100000"/>
              </a:lnSpc>
              <a:spcBef>
                <a:spcPts val="1607"/>
              </a:spcBef>
            </a:pPr>
            <a:r>
              <a:rPr lang="en-US" sz="2000" spc="-7" dirty="0">
                <a:solidFill>
                  <a:srgbClr val="FF5F35"/>
                </a:solidFill>
                <a:cs typeface="Trebuchet MS"/>
              </a:rPr>
              <a:t>Actions</a:t>
            </a:r>
            <a:r>
              <a:rPr lang="en-US" sz="2000" spc="-7" dirty="0">
                <a:cs typeface="Trebuchet MS"/>
              </a:rPr>
              <a:t>:</a:t>
            </a:r>
            <a:r>
              <a:rPr lang="en-US" sz="2000" spc="-53" dirty="0">
                <a:cs typeface="Trebuchet MS"/>
              </a:rPr>
              <a:t> </a:t>
            </a:r>
            <a:r>
              <a:rPr lang="en-US" sz="2000" spc="27" dirty="0">
                <a:cs typeface="Trebuchet MS"/>
              </a:rPr>
              <a:t>functions</a:t>
            </a:r>
            <a:r>
              <a:rPr lang="en-US" sz="2000" spc="-100" dirty="0">
                <a:cs typeface="Trebuchet MS"/>
              </a:rPr>
              <a:t> </a:t>
            </a:r>
            <a:r>
              <a:rPr lang="en-US" sz="2000" spc="40" dirty="0">
                <a:cs typeface="Trebuchet MS"/>
              </a:rPr>
              <a:t>provided to manipulate the state</a:t>
            </a:r>
            <a:endParaRPr lang="en-US" sz="2000" spc="93" dirty="0">
              <a:cs typeface="Trebuchet MS"/>
            </a:endParaRPr>
          </a:p>
          <a:p>
            <a:pPr marL="3904729">
              <a:lnSpc>
                <a:spcPct val="100000"/>
              </a:lnSpc>
              <a:spcBef>
                <a:spcPts val="1600"/>
              </a:spcBef>
            </a:pPr>
            <a:r>
              <a:rPr lang="en-US" sz="2000" dirty="0">
                <a:solidFill>
                  <a:srgbClr val="FF5F35"/>
                </a:solidFill>
                <a:cs typeface="Trebuchet MS"/>
              </a:rPr>
              <a:t>Events</a:t>
            </a:r>
            <a:r>
              <a:rPr lang="en-US" sz="2000" dirty="0">
                <a:cs typeface="Trebuchet MS"/>
              </a:rPr>
              <a:t>:</a:t>
            </a:r>
            <a:r>
              <a:rPr lang="en-US" sz="2000" spc="-73" dirty="0">
                <a:cs typeface="Trebuchet MS"/>
              </a:rPr>
              <a:t> </a:t>
            </a:r>
            <a:r>
              <a:rPr lang="en-US" sz="2000" spc="13" dirty="0">
                <a:cs typeface="Trebuchet MS"/>
              </a:rPr>
              <a:t>to </a:t>
            </a:r>
            <a:r>
              <a:rPr lang="en-US" sz="2000" spc="73" dirty="0">
                <a:cs typeface="Trebuchet MS"/>
              </a:rPr>
              <a:t>asynchronously</a:t>
            </a:r>
            <a:r>
              <a:rPr lang="en-US" sz="2000" spc="-120" dirty="0">
                <a:cs typeface="Trebuchet MS"/>
              </a:rPr>
              <a:t> </a:t>
            </a:r>
            <a:r>
              <a:rPr lang="en-US" sz="2000" spc="-13" dirty="0">
                <a:cs typeface="Trebuchet MS"/>
              </a:rPr>
              <a:t>notify</a:t>
            </a:r>
            <a:r>
              <a:rPr lang="en-US" sz="2000" spc="-53" dirty="0">
                <a:cs typeface="Trebuchet MS"/>
              </a:rPr>
              <a:t> </a:t>
            </a:r>
            <a:r>
              <a:rPr lang="en-US" sz="2000" spc="93" dirty="0">
                <a:cs typeface="Trebuchet MS"/>
              </a:rPr>
              <a:t>Consumers</a:t>
            </a:r>
          </a:p>
          <a:p>
            <a:pPr marL="3887796">
              <a:lnSpc>
                <a:spcPct val="100000"/>
              </a:lnSpc>
              <a:spcBef>
                <a:spcPts val="7"/>
              </a:spcBef>
            </a:pPr>
            <a:endParaRPr lang="en-US" sz="2000" dirty="0">
              <a:cs typeface="Trebuchet MS"/>
            </a:endParaRPr>
          </a:p>
          <a:p>
            <a:pPr marL="3733283" indent="0">
              <a:lnSpc>
                <a:spcPct val="100000"/>
              </a:lnSpc>
              <a:buNone/>
            </a:pPr>
            <a:r>
              <a:rPr lang="en-US" sz="2400" b="1" spc="33" dirty="0"/>
              <a:t>Protocol</a:t>
            </a:r>
            <a:r>
              <a:rPr lang="en-US" sz="2400" b="1" spc="-107" dirty="0"/>
              <a:t> </a:t>
            </a:r>
            <a:r>
              <a:rPr lang="en-US" sz="2400" b="1" spc="60" dirty="0"/>
              <a:t>Bindings</a:t>
            </a:r>
          </a:p>
          <a:p>
            <a:pPr marL="3904729">
              <a:lnSpc>
                <a:spcPct val="100000"/>
              </a:lnSpc>
              <a:spcBef>
                <a:spcPts val="800"/>
              </a:spcBef>
            </a:pPr>
            <a:r>
              <a:rPr lang="en-US" sz="2000" spc="93" dirty="0">
                <a:cs typeface="Trebuchet MS"/>
              </a:rPr>
              <a:t>Mapping</a:t>
            </a:r>
            <a:r>
              <a:rPr lang="en-US" sz="2000" spc="-73" dirty="0">
                <a:cs typeface="Trebuchet MS"/>
              </a:rPr>
              <a:t> </a:t>
            </a:r>
            <a:r>
              <a:rPr lang="en-US" sz="2000" spc="33" dirty="0">
                <a:cs typeface="Trebuchet MS"/>
              </a:rPr>
              <a:t>from</a:t>
            </a:r>
            <a:r>
              <a:rPr lang="en-US" sz="2000" spc="-133" dirty="0">
                <a:cs typeface="Trebuchet MS"/>
              </a:rPr>
              <a:t> </a:t>
            </a:r>
            <a:r>
              <a:rPr lang="en-US" sz="2000" spc="-13" dirty="0">
                <a:cs typeface="Trebuchet MS"/>
              </a:rPr>
              <a:t>Interaction</a:t>
            </a:r>
            <a:r>
              <a:rPr lang="en-US" sz="2000" spc="-40" dirty="0">
                <a:cs typeface="Trebuchet MS"/>
              </a:rPr>
              <a:t> </a:t>
            </a:r>
            <a:r>
              <a:rPr lang="en-US" sz="2000" spc="53" dirty="0">
                <a:cs typeface="Trebuchet MS"/>
              </a:rPr>
              <a:t>Affordances </a:t>
            </a:r>
            <a:r>
              <a:rPr lang="en-US" sz="2000" spc="-13" dirty="0">
                <a:cs typeface="Trebuchet MS"/>
              </a:rPr>
              <a:t>to</a:t>
            </a:r>
            <a:r>
              <a:rPr lang="en-US" sz="2000" spc="-53" dirty="0">
                <a:cs typeface="Trebuchet MS"/>
              </a:rPr>
              <a:t> </a:t>
            </a:r>
            <a:r>
              <a:rPr lang="en-US" sz="2000" spc="40" dirty="0">
                <a:cs typeface="Trebuchet MS"/>
              </a:rPr>
              <a:t>concrete</a:t>
            </a:r>
            <a:r>
              <a:rPr lang="en-US" sz="2000" spc="-87" dirty="0">
                <a:cs typeface="Trebuchet MS"/>
              </a:rPr>
              <a:t> </a:t>
            </a:r>
            <a:r>
              <a:rPr lang="en-US" sz="2000" spc="120" dirty="0">
                <a:cs typeface="Trebuchet MS"/>
              </a:rPr>
              <a:t>messages</a:t>
            </a:r>
            <a:r>
              <a:rPr lang="en-US" sz="2000" spc="-13" dirty="0">
                <a:cs typeface="Trebuchet MS"/>
              </a:rPr>
              <a:t> </a:t>
            </a:r>
            <a:r>
              <a:rPr lang="en-US" sz="2000" spc="20" dirty="0">
                <a:cs typeface="Trebuchet MS"/>
              </a:rPr>
              <a:t>of</a:t>
            </a:r>
            <a:r>
              <a:rPr lang="en-US" sz="2000" spc="-80" dirty="0">
                <a:cs typeface="Trebuchet MS"/>
              </a:rPr>
              <a:t> </a:t>
            </a:r>
            <a:r>
              <a:rPr lang="en-US" sz="2000" spc="47" dirty="0">
                <a:cs typeface="Trebuchet MS"/>
              </a:rPr>
              <a:t>protocols</a:t>
            </a:r>
            <a:r>
              <a:rPr lang="en-US" sz="2000" spc="-60" dirty="0">
                <a:cs typeface="Trebuchet MS"/>
              </a:rPr>
              <a:t> </a:t>
            </a:r>
            <a:r>
              <a:rPr lang="en-US" sz="2000" spc="-13" dirty="0">
                <a:cs typeface="Trebuchet MS"/>
              </a:rPr>
              <a:t>(HTTP,</a:t>
            </a:r>
            <a:r>
              <a:rPr lang="en-US" sz="2000" spc="-133" dirty="0">
                <a:cs typeface="Trebuchet MS"/>
              </a:rPr>
              <a:t> </a:t>
            </a:r>
            <a:r>
              <a:rPr lang="en-US" sz="2000" spc="53" dirty="0">
                <a:cs typeface="Trebuchet MS"/>
              </a:rPr>
              <a:t>CoAP,</a:t>
            </a:r>
            <a:r>
              <a:rPr lang="en-US" sz="2000" spc="-87" dirty="0">
                <a:cs typeface="Trebuchet MS"/>
              </a:rPr>
              <a:t> </a:t>
            </a:r>
            <a:r>
              <a:rPr lang="en-US" sz="2000" spc="53" dirty="0">
                <a:cs typeface="Trebuchet MS"/>
              </a:rPr>
              <a:t>MQTT,</a:t>
            </a:r>
            <a:r>
              <a:rPr lang="en-US" sz="2000" spc="-80" dirty="0">
                <a:cs typeface="Trebuchet MS"/>
              </a:rPr>
              <a:t> </a:t>
            </a:r>
            <a:r>
              <a:rPr lang="en-US" sz="2000" spc="-347" dirty="0">
                <a:cs typeface="Trebuchet MS"/>
              </a:rPr>
              <a:t>….)</a:t>
            </a:r>
          </a:p>
        </p:txBody>
      </p:sp>
      <p:pic>
        <p:nvPicPr>
          <p:cNvPr id="13" name="object 4">
            <a:extLst>
              <a:ext uri="{FF2B5EF4-FFF2-40B4-BE49-F238E27FC236}">
                <a16:creationId xmlns:a16="http://schemas.microsoft.com/office/drawing/2014/main" id="{5CD3ABB1-9023-45C5-B39D-9343114FFC4E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06736" y="1893242"/>
            <a:ext cx="2902291" cy="3431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9375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BC401558-9D71-614E-B57F-828B08772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17037" y="5862466"/>
            <a:ext cx="574963" cy="345339"/>
          </a:xfrm>
          <a:solidFill>
            <a:srgbClr val="FFFFFF">
              <a:alpha val="71000"/>
            </a:srgbClr>
          </a:solidFill>
        </p:spPr>
        <p:txBody>
          <a:bodyPr/>
          <a:lstStyle/>
          <a:p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7</a:t>
            </a:r>
            <a:endParaRPr lang="en-GB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2" name="Titolo 11">
            <a:extLst>
              <a:ext uri="{FF2B5EF4-FFF2-40B4-BE49-F238E27FC236}">
                <a16:creationId xmlns:a16="http://schemas.microsoft.com/office/drawing/2014/main" id="{045AF1B5-B016-48B4-842E-E006ED0EE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pc="207" dirty="0"/>
              <a:t>Integration </a:t>
            </a:r>
            <a:r>
              <a:rPr lang="it-IT" spc="207" dirty="0" err="1"/>
              <a:t>architecture</a:t>
            </a:r>
            <a:endParaRPr lang="en-GB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8E349E30-C789-48AC-8D8D-48414853117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1115710"/>
            <a:ext cx="6329315" cy="4984335"/>
          </a:xfrm>
          <a:prstGeom prst="rect">
            <a:avLst/>
          </a:prstGeom>
        </p:spPr>
      </p:pic>
      <p:sp>
        <p:nvSpPr>
          <p:cNvPr id="71" name="CasellaDiTesto 70">
            <a:extLst>
              <a:ext uri="{FF2B5EF4-FFF2-40B4-BE49-F238E27FC236}">
                <a16:creationId xmlns:a16="http://schemas.microsoft.com/office/drawing/2014/main" id="{C8C2D93A-29E8-4C54-8D6E-7CEBFBD74275}"/>
              </a:ext>
            </a:extLst>
          </p:cNvPr>
          <p:cNvSpPr txBox="1"/>
          <p:nvPr/>
        </p:nvSpPr>
        <p:spPr>
          <a:xfrm>
            <a:off x="6953603" y="1006569"/>
            <a:ext cx="466343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AHF consumers in a local cloud can </a:t>
            </a:r>
            <a:r>
              <a:rPr lang="en-GB" sz="2000" b="1" dirty="0"/>
              <a:t>access legacy devices</a:t>
            </a:r>
          </a:p>
          <a:p>
            <a:endParaRPr lang="en-GB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This architecture opens up opportunities towards </a:t>
            </a:r>
            <a:r>
              <a:rPr lang="en-GB" sz="2000" b="1" dirty="0"/>
              <a:t>edge computing</a:t>
            </a:r>
          </a:p>
        </p:txBody>
      </p:sp>
    </p:spTree>
    <p:extLst>
      <p:ext uri="{BB962C8B-B14F-4D97-AF65-F5344CB8AC3E}">
        <p14:creationId xmlns:p14="http://schemas.microsoft.com/office/powerpoint/2010/main" val="13320118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magine 14" descr="Immagine che contiene LEGO, giocattolo&#10;&#10;Descrizione generata automaticamente">
            <a:extLst>
              <a:ext uri="{FF2B5EF4-FFF2-40B4-BE49-F238E27FC236}">
                <a16:creationId xmlns:a16="http://schemas.microsoft.com/office/drawing/2014/main" id="{0852621B-0F39-4DD2-82EB-37D76930B53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>
            <a:off x="329138" y="1384952"/>
            <a:ext cx="2954350" cy="2590453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F0E563EE-7B5A-D44D-99B2-D2BA46397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409" y="111674"/>
            <a:ext cx="11747184" cy="854075"/>
          </a:xfrm>
        </p:spPr>
        <p:txBody>
          <a:bodyPr/>
          <a:lstStyle/>
          <a:p>
            <a:r>
              <a:rPr lang="en-GB" sz="3600" dirty="0"/>
              <a:t>Mobility/migration of WoT servients in edge computing</a:t>
            </a:r>
          </a:p>
        </p:txBody>
      </p:sp>
      <p:sp>
        <p:nvSpPr>
          <p:cNvPr id="10" name="Freccia bidirezionale verticale 9">
            <a:extLst>
              <a:ext uri="{FF2B5EF4-FFF2-40B4-BE49-F238E27FC236}">
                <a16:creationId xmlns:a16="http://schemas.microsoft.com/office/drawing/2014/main" id="{7EF0B7B7-B294-7C4A-9D01-C75EB1F0F7ED}"/>
              </a:ext>
            </a:extLst>
          </p:cNvPr>
          <p:cNvSpPr/>
          <p:nvPr/>
        </p:nvSpPr>
        <p:spPr>
          <a:xfrm rot="9130028" flipH="1" flipV="1">
            <a:off x="3420417" y="3035555"/>
            <a:ext cx="444999" cy="696815"/>
          </a:xfrm>
          <a:prstGeom prst="upDownArrow">
            <a:avLst>
              <a:gd name="adj1" fmla="val 53912"/>
              <a:gd name="adj2" fmla="val 28673"/>
            </a:avLst>
          </a:prstGeom>
          <a:solidFill>
            <a:srgbClr val="FFFFFF"/>
          </a:solidFill>
          <a:ln>
            <a:solidFill>
              <a:srgbClr val="E5770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4" name="Segnaposto numero diapositiva 3">
            <a:extLst>
              <a:ext uri="{FF2B5EF4-FFF2-40B4-BE49-F238E27FC236}">
                <a16:creationId xmlns:a16="http://schemas.microsoft.com/office/drawing/2014/main" id="{9A177A06-734D-426E-BEFC-DCA03F2C28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17037" y="5862466"/>
            <a:ext cx="574963" cy="345339"/>
          </a:xfrm>
          <a:solidFill>
            <a:srgbClr val="FFFFFF">
              <a:alpha val="71000"/>
            </a:srgbClr>
          </a:solidFill>
        </p:spPr>
        <p:txBody>
          <a:bodyPr/>
          <a:lstStyle/>
          <a:p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8</a:t>
            </a:r>
            <a:endParaRPr lang="en-GB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1" name="Immagine 10" descr="Immagine che contiene giocattolo&#10;&#10;Descrizione generata automaticamente">
            <a:extLst>
              <a:ext uri="{FF2B5EF4-FFF2-40B4-BE49-F238E27FC236}">
                <a16:creationId xmlns:a16="http://schemas.microsoft.com/office/drawing/2014/main" id="{0418B086-91DE-488A-A5EE-7EF74900C424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5000"/>
          </a:blip>
          <a:stretch>
            <a:fillRect/>
          </a:stretch>
        </p:blipFill>
        <p:spPr>
          <a:xfrm>
            <a:off x="7722413" y="1491879"/>
            <a:ext cx="2394145" cy="2394145"/>
          </a:xfrm>
          <a:prstGeom prst="rect">
            <a:avLst/>
          </a:prstGeom>
        </p:spPr>
      </p:pic>
      <p:pic>
        <p:nvPicPr>
          <p:cNvPr id="17" name="Immagine 16" descr="Immagine che contiene albero, pianta&#10;&#10;Descrizione generata automaticamente">
            <a:extLst>
              <a:ext uri="{FF2B5EF4-FFF2-40B4-BE49-F238E27FC236}">
                <a16:creationId xmlns:a16="http://schemas.microsoft.com/office/drawing/2014/main" id="{C8CD2AA8-F032-4C57-BD79-7D649267D4F1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25000"/>
          </a:blip>
          <a:stretch>
            <a:fillRect/>
          </a:stretch>
        </p:blipFill>
        <p:spPr>
          <a:xfrm>
            <a:off x="9627205" y="2940248"/>
            <a:ext cx="594855" cy="855700"/>
          </a:xfrm>
          <a:prstGeom prst="rect">
            <a:avLst/>
          </a:prstGeom>
        </p:spPr>
      </p:pic>
      <p:sp>
        <p:nvSpPr>
          <p:cNvPr id="12" name="Freccia bidirezionale verticale 11">
            <a:extLst>
              <a:ext uri="{FF2B5EF4-FFF2-40B4-BE49-F238E27FC236}">
                <a16:creationId xmlns:a16="http://schemas.microsoft.com/office/drawing/2014/main" id="{11192A51-5B52-9C41-BC67-AAB15B1A64DB}"/>
              </a:ext>
            </a:extLst>
          </p:cNvPr>
          <p:cNvSpPr/>
          <p:nvPr/>
        </p:nvSpPr>
        <p:spPr>
          <a:xfrm rot="8858440" flipH="1" flipV="1">
            <a:off x="7362921" y="3039391"/>
            <a:ext cx="444999" cy="649697"/>
          </a:xfrm>
          <a:prstGeom prst="upDownArrow">
            <a:avLst>
              <a:gd name="adj1" fmla="val 53912"/>
              <a:gd name="adj2" fmla="val 28673"/>
            </a:avLst>
          </a:prstGeom>
          <a:solidFill>
            <a:srgbClr val="FFFFFF"/>
          </a:solidFill>
          <a:ln>
            <a:solidFill>
              <a:srgbClr val="E5770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40506AAB-9DBD-4016-B659-54B23907A5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01295" y="1983827"/>
            <a:ext cx="1059964" cy="1059964"/>
          </a:xfrm>
          <a:prstGeom prst="rect">
            <a:avLst/>
          </a:prstGeom>
        </p:spPr>
      </p:pic>
      <p:grpSp>
        <p:nvGrpSpPr>
          <p:cNvPr id="20" name="Gruppo 19">
            <a:extLst>
              <a:ext uri="{FF2B5EF4-FFF2-40B4-BE49-F238E27FC236}">
                <a16:creationId xmlns:a16="http://schemas.microsoft.com/office/drawing/2014/main" id="{B2AF90B2-197D-43FA-AA6D-E77247B9560E}"/>
              </a:ext>
            </a:extLst>
          </p:cNvPr>
          <p:cNvGrpSpPr/>
          <p:nvPr/>
        </p:nvGrpSpPr>
        <p:grpSpPr>
          <a:xfrm>
            <a:off x="2383497" y="3847335"/>
            <a:ext cx="1870762" cy="2223261"/>
            <a:chOff x="2383497" y="3847335"/>
            <a:chExt cx="1870762" cy="2223261"/>
          </a:xfrm>
        </p:grpSpPr>
        <p:pic>
          <p:nvPicPr>
            <p:cNvPr id="8" name="Picture 2">
              <a:extLst>
                <a:ext uri="{FF2B5EF4-FFF2-40B4-BE49-F238E27FC236}">
                  <a16:creationId xmlns:a16="http://schemas.microsoft.com/office/drawing/2014/main" id="{C688AA20-EAE8-B949-A4AC-E256ADEFC39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69015" y="3847335"/>
              <a:ext cx="785244" cy="12395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8" name="Gruppo 17">
              <a:extLst>
                <a:ext uri="{FF2B5EF4-FFF2-40B4-BE49-F238E27FC236}">
                  <a16:creationId xmlns:a16="http://schemas.microsoft.com/office/drawing/2014/main" id="{F37FA941-65F7-4629-B9D2-D8CAB44646D1}"/>
                </a:ext>
              </a:extLst>
            </p:cNvPr>
            <p:cNvGrpSpPr/>
            <p:nvPr/>
          </p:nvGrpSpPr>
          <p:grpSpPr>
            <a:xfrm>
              <a:off x="2383497" y="4702629"/>
              <a:ext cx="1870762" cy="1367967"/>
              <a:chOff x="2383497" y="4702629"/>
              <a:chExt cx="1870762" cy="1367967"/>
            </a:xfrm>
          </p:grpSpPr>
          <p:pic>
            <p:nvPicPr>
              <p:cNvPr id="5" name="Immagine 4">
                <a:extLst>
                  <a:ext uri="{FF2B5EF4-FFF2-40B4-BE49-F238E27FC236}">
                    <a16:creationId xmlns:a16="http://schemas.microsoft.com/office/drawing/2014/main" id="{8A0A7C8C-0053-3A43-B52A-5E2D8D4B87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318306" y="5071683"/>
                <a:ext cx="935953" cy="929385"/>
              </a:xfrm>
              <a:prstGeom prst="rect">
                <a:avLst/>
              </a:prstGeom>
            </p:spPr>
          </p:pic>
          <p:pic>
            <p:nvPicPr>
              <p:cNvPr id="16" name="Immagine 15">
                <a:extLst>
                  <a:ext uri="{FF2B5EF4-FFF2-40B4-BE49-F238E27FC236}">
                    <a16:creationId xmlns:a16="http://schemas.microsoft.com/office/drawing/2014/main" id="{056B61AA-8D9F-4440-AB42-54792E0415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383497" y="4702629"/>
                <a:ext cx="1367967" cy="1367967"/>
              </a:xfrm>
              <a:prstGeom prst="rect">
                <a:avLst/>
              </a:prstGeom>
            </p:spPr>
          </p:pic>
        </p:grpSp>
      </p:grpSp>
      <p:pic>
        <p:nvPicPr>
          <p:cNvPr id="19" name="Immagine 18">
            <a:extLst>
              <a:ext uri="{FF2B5EF4-FFF2-40B4-BE49-F238E27FC236}">
                <a16:creationId xmlns:a16="http://schemas.microsoft.com/office/drawing/2014/main" id="{CAFAE701-0120-4769-AAC8-199CB46C91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02032" y="1989078"/>
            <a:ext cx="1059964" cy="1059964"/>
          </a:xfrm>
          <a:prstGeom prst="rect">
            <a:avLst/>
          </a:prstGeom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E0230D48-550B-074E-9EC5-3FB383A920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8625" y="1267087"/>
            <a:ext cx="785244" cy="1239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Freccia bidirezionale verticale 21">
            <a:extLst>
              <a:ext uri="{FF2B5EF4-FFF2-40B4-BE49-F238E27FC236}">
                <a16:creationId xmlns:a16="http://schemas.microsoft.com/office/drawing/2014/main" id="{5128417E-D8AF-4FB3-A5EE-97E8621ECDC1}"/>
              </a:ext>
            </a:extLst>
          </p:cNvPr>
          <p:cNvSpPr/>
          <p:nvPr/>
        </p:nvSpPr>
        <p:spPr>
          <a:xfrm rot="7177532" flipH="1" flipV="1">
            <a:off x="5495747" y="1497124"/>
            <a:ext cx="444999" cy="3179412"/>
          </a:xfrm>
          <a:prstGeom prst="upDownArrow">
            <a:avLst>
              <a:gd name="adj1" fmla="val 53912"/>
              <a:gd name="adj2" fmla="val 28673"/>
            </a:avLst>
          </a:prstGeom>
          <a:solidFill>
            <a:srgbClr val="FFFFFF"/>
          </a:solidFill>
          <a:ln>
            <a:solidFill>
              <a:srgbClr val="E5770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5648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752 -0.01134 L 0.32552 -0.00718 " pathEditMode="relative" ptsTypes="AA">
                                      <p:cBhvr>
                                        <p:cTn id="12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0" presetClass="path" presetSubtype="0" accel="50000" decel="5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0.00703 -0.01111 L 0.29635 -0.01158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466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2" grpId="0" animBg="1"/>
      <p:bldP spid="22" grpId="0" animBg="1"/>
      <p:bldP spid="22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9409" y="116211"/>
            <a:ext cx="11747184" cy="571096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lang="en-GB" sz="3600" dirty="0"/>
              <a:t>Using WoT towards mobility/migration support</a:t>
            </a:r>
            <a:endParaRPr sz="3600" spc="180" dirty="0">
              <a:solidFill>
                <a:srgbClr val="132136"/>
              </a:solidFill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59409" y="886745"/>
            <a:ext cx="11932591" cy="4975721"/>
          </a:xfrm>
          <a:prstGeom prst="rect">
            <a:avLst/>
          </a:prstGeom>
        </p:spPr>
        <p:txBody>
          <a:bodyPr vert="horz" wrap="square" lIns="0" tIns="119380" rIns="0" bIns="0" rtlCol="0">
            <a:spAutoFit/>
          </a:bodyPr>
          <a:lstStyle/>
          <a:p>
            <a:pPr marL="16933">
              <a:spcBef>
                <a:spcPts val="940"/>
              </a:spcBef>
            </a:pPr>
            <a:r>
              <a:rPr lang="it-IT" sz="2000" b="1" spc="27" dirty="0">
                <a:solidFill>
                  <a:srgbClr val="132136"/>
                </a:solidFill>
                <a:cs typeface="Trebuchet MS"/>
              </a:rPr>
              <a:t>State management</a:t>
            </a:r>
          </a:p>
          <a:p>
            <a:pPr marL="359833" indent="-342900">
              <a:spcBef>
                <a:spcPts val="940"/>
              </a:spcBef>
              <a:buFont typeface="Arial" panose="020B0604020202020204" pitchFamily="34" charset="0"/>
              <a:buChar char="•"/>
            </a:pPr>
            <a:r>
              <a:rPr lang="it-IT" spc="27" dirty="0" err="1">
                <a:solidFill>
                  <a:srgbClr val="132136"/>
                </a:solidFill>
                <a:cs typeface="Trebuchet MS"/>
              </a:rPr>
              <a:t>We</a:t>
            </a:r>
            <a:r>
              <a:rPr lang="it-IT" spc="27" dirty="0">
                <a:solidFill>
                  <a:srgbClr val="132136"/>
                </a:solidFill>
                <a:cs typeface="Trebuchet MS"/>
              </a:rPr>
              <a:t> </a:t>
            </a:r>
            <a:r>
              <a:rPr lang="it-IT" spc="27" dirty="0" err="1">
                <a:solidFill>
                  <a:srgbClr val="132136"/>
                </a:solidFill>
                <a:cs typeface="Trebuchet MS"/>
              </a:rPr>
              <a:t>consider</a:t>
            </a:r>
            <a:r>
              <a:rPr lang="it-IT" spc="27" dirty="0">
                <a:solidFill>
                  <a:srgbClr val="132136"/>
                </a:solidFill>
                <a:cs typeface="Trebuchet MS"/>
              </a:rPr>
              <a:t> </a:t>
            </a:r>
            <a:r>
              <a:rPr lang="it-IT" b="1" spc="27" dirty="0" err="1">
                <a:solidFill>
                  <a:srgbClr val="132136"/>
                </a:solidFill>
                <a:cs typeface="Trebuchet MS"/>
              </a:rPr>
              <a:t>stateful</a:t>
            </a:r>
            <a:r>
              <a:rPr lang="it-IT" spc="27" dirty="0">
                <a:solidFill>
                  <a:srgbClr val="132136"/>
                </a:solidFill>
                <a:cs typeface="Trebuchet MS"/>
              </a:rPr>
              <a:t> servients </a:t>
            </a:r>
            <a:r>
              <a:rPr lang="it-IT" spc="27" dirty="0" err="1">
                <a:solidFill>
                  <a:srgbClr val="132136"/>
                </a:solidFill>
                <a:cs typeface="Trebuchet MS"/>
              </a:rPr>
              <a:t>at</a:t>
            </a:r>
            <a:r>
              <a:rPr lang="it-IT" spc="27" dirty="0">
                <a:solidFill>
                  <a:srgbClr val="132136"/>
                </a:solidFill>
                <a:cs typeface="Trebuchet MS"/>
              </a:rPr>
              <a:t> the </a:t>
            </a:r>
            <a:r>
              <a:rPr lang="it-IT" spc="27" dirty="0" err="1">
                <a:solidFill>
                  <a:srgbClr val="132136"/>
                </a:solidFill>
                <a:cs typeface="Trebuchet MS"/>
              </a:rPr>
              <a:t>edge</a:t>
            </a:r>
            <a:r>
              <a:rPr lang="it-IT" spc="27" dirty="0">
                <a:solidFill>
                  <a:srgbClr val="132136"/>
                </a:solidFill>
                <a:cs typeface="Trebuchet MS"/>
              </a:rPr>
              <a:t>. How to handle the state?</a:t>
            </a:r>
          </a:p>
          <a:p>
            <a:pPr marL="359833" indent="-342900">
              <a:spcBef>
                <a:spcPts val="940"/>
              </a:spcBef>
              <a:buFont typeface="Arial" panose="020B0604020202020204" pitchFamily="34" charset="0"/>
              <a:buChar char="•"/>
            </a:pPr>
            <a:r>
              <a:rPr lang="it-IT" spc="27" dirty="0" err="1">
                <a:solidFill>
                  <a:srgbClr val="132136"/>
                </a:solidFill>
                <a:cs typeface="Trebuchet MS"/>
              </a:rPr>
              <a:t>Managing</a:t>
            </a:r>
            <a:r>
              <a:rPr lang="it-IT" spc="27" dirty="0">
                <a:solidFill>
                  <a:srgbClr val="132136"/>
                </a:solidFill>
                <a:cs typeface="Trebuchet MS"/>
              </a:rPr>
              <a:t> (i.e., </a:t>
            </a:r>
            <a:r>
              <a:rPr lang="it-IT" spc="27" dirty="0" err="1">
                <a:solidFill>
                  <a:srgbClr val="132136"/>
                </a:solidFill>
                <a:cs typeface="Trebuchet MS"/>
              </a:rPr>
              <a:t>save</a:t>
            </a:r>
            <a:r>
              <a:rPr lang="it-IT" spc="27" dirty="0">
                <a:solidFill>
                  <a:srgbClr val="132136"/>
                </a:solidFill>
                <a:cs typeface="Trebuchet MS"/>
              </a:rPr>
              <a:t>, transfer, and </a:t>
            </a:r>
            <a:r>
              <a:rPr lang="it-IT" spc="27" dirty="0" err="1">
                <a:solidFill>
                  <a:srgbClr val="132136"/>
                </a:solidFill>
                <a:cs typeface="Trebuchet MS"/>
              </a:rPr>
              <a:t>restore</a:t>
            </a:r>
            <a:r>
              <a:rPr lang="it-IT" spc="27" dirty="0">
                <a:solidFill>
                  <a:srgbClr val="132136"/>
                </a:solidFill>
                <a:cs typeface="Trebuchet MS"/>
              </a:rPr>
              <a:t>) the state </a:t>
            </a:r>
            <a:r>
              <a:rPr lang="it-IT" spc="27" dirty="0" err="1">
                <a:solidFill>
                  <a:srgbClr val="132136"/>
                </a:solidFill>
                <a:cs typeface="Trebuchet MS"/>
              </a:rPr>
              <a:t>at</a:t>
            </a:r>
            <a:r>
              <a:rPr lang="it-IT" spc="27" dirty="0">
                <a:solidFill>
                  <a:srgbClr val="132136"/>
                </a:solidFill>
                <a:cs typeface="Trebuchet MS"/>
              </a:rPr>
              <a:t> the </a:t>
            </a:r>
            <a:r>
              <a:rPr lang="it-IT" spc="27" dirty="0" err="1">
                <a:solidFill>
                  <a:srgbClr val="132136"/>
                </a:solidFill>
                <a:cs typeface="Trebuchet MS"/>
              </a:rPr>
              <a:t>application-level</a:t>
            </a:r>
            <a:r>
              <a:rPr lang="it-IT" spc="27" dirty="0">
                <a:solidFill>
                  <a:srgbClr val="132136"/>
                </a:solidFill>
                <a:cs typeface="Trebuchet MS"/>
              </a:rPr>
              <a:t> </a:t>
            </a:r>
            <a:r>
              <a:rPr lang="it-IT" spc="27" dirty="0" err="1">
                <a:solidFill>
                  <a:srgbClr val="132136"/>
                </a:solidFill>
                <a:cs typeface="Trebuchet MS"/>
              </a:rPr>
              <a:t>is</a:t>
            </a:r>
            <a:r>
              <a:rPr lang="it-IT" spc="27" dirty="0">
                <a:solidFill>
                  <a:srgbClr val="132136"/>
                </a:solidFill>
                <a:cs typeface="Trebuchet MS"/>
              </a:rPr>
              <a:t> </a:t>
            </a:r>
            <a:r>
              <a:rPr lang="it-IT" spc="27" dirty="0" err="1">
                <a:solidFill>
                  <a:srgbClr val="132136"/>
                </a:solidFill>
                <a:cs typeface="Trebuchet MS"/>
              </a:rPr>
              <a:t>not</a:t>
            </a:r>
            <a:r>
              <a:rPr lang="it-IT" spc="27" dirty="0">
                <a:solidFill>
                  <a:srgbClr val="132136"/>
                </a:solidFill>
                <a:cs typeface="Trebuchet MS"/>
              </a:rPr>
              <a:t> </a:t>
            </a:r>
            <a:r>
              <a:rPr lang="it-IT" spc="27" dirty="0" err="1">
                <a:solidFill>
                  <a:srgbClr val="132136"/>
                </a:solidFill>
                <a:cs typeface="Trebuchet MS"/>
              </a:rPr>
              <a:t>transparent</a:t>
            </a:r>
            <a:r>
              <a:rPr lang="it-IT" spc="27" dirty="0">
                <a:solidFill>
                  <a:srgbClr val="132136"/>
                </a:solidFill>
                <a:cs typeface="Trebuchet MS"/>
              </a:rPr>
              <a:t> to the </a:t>
            </a:r>
            <a:r>
              <a:rPr lang="it-IT" spc="27" dirty="0" err="1">
                <a:solidFill>
                  <a:srgbClr val="132136"/>
                </a:solidFill>
                <a:cs typeface="Trebuchet MS"/>
              </a:rPr>
              <a:t>application</a:t>
            </a:r>
            <a:r>
              <a:rPr lang="it-IT" spc="27" dirty="0">
                <a:solidFill>
                  <a:srgbClr val="132136"/>
                </a:solidFill>
                <a:cs typeface="Trebuchet MS"/>
              </a:rPr>
              <a:t> </a:t>
            </a:r>
            <a:r>
              <a:rPr lang="it-IT" spc="27" dirty="0" err="1">
                <a:solidFill>
                  <a:srgbClr val="132136"/>
                </a:solidFill>
                <a:cs typeface="Trebuchet MS"/>
              </a:rPr>
              <a:t>itself</a:t>
            </a:r>
            <a:endParaRPr lang="it-IT" spc="27" dirty="0">
              <a:solidFill>
                <a:srgbClr val="132136"/>
              </a:solidFill>
              <a:cs typeface="Trebuchet MS"/>
            </a:endParaRPr>
          </a:p>
          <a:p>
            <a:pPr marL="359833" indent="-342900">
              <a:spcBef>
                <a:spcPts val="940"/>
              </a:spcBef>
              <a:buFont typeface="Arial" panose="020B0604020202020204" pitchFamily="34" charset="0"/>
              <a:buChar char="•"/>
            </a:pPr>
            <a:r>
              <a:rPr lang="it-IT" spc="27" dirty="0" err="1">
                <a:solidFill>
                  <a:srgbClr val="132136"/>
                </a:solidFill>
                <a:cs typeface="Trebuchet MS"/>
              </a:rPr>
              <a:t>We</a:t>
            </a:r>
            <a:r>
              <a:rPr lang="it-IT" spc="27" dirty="0">
                <a:solidFill>
                  <a:srgbClr val="132136"/>
                </a:solidFill>
                <a:cs typeface="Trebuchet MS"/>
              </a:rPr>
              <a:t> </a:t>
            </a:r>
            <a:r>
              <a:rPr lang="it-IT" spc="27" dirty="0" err="1">
                <a:solidFill>
                  <a:srgbClr val="132136"/>
                </a:solidFill>
                <a:cs typeface="Trebuchet MS"/>
              </a:rPr>
              <a:t>choose</a:t>
            </a:r>
            <a:r>
              <a:rPr lang="it-IT" spc="27" dirty="0">
                <a:solidFill>
                  <a:srgbClr val="132136"/>
                </a:solidFill>
                <a:cs typeface="Trebuchet MS"/>
              </a:rPr>
              <a:t> to </a:t>
            </a:r>
            <a:r>
              <a:rPr lang="it-IT" spc="27" dirty="0" err="1">
                <a:solidFill>
                  <a:srgbClr val="132136"/>
                </a:solidFill>
                <a:cs typeface="Trebuchet MS"/>
              </a:rPr>
              <a:t>host</a:t>
            </a:r>
            <a:r>
              <a:rPr lang="it-IT" spc="27" dirty="0">
                <a:solidFill>
                  <a:srgbClr val="132136"/>
                </a:solidFill>
                <a:cs typeface="Trebuchet MS"/>
              </a:rPr>
              <a:t> a </a:t>
            </a:r>
            <a:r>
              <a:rPr lang="it-IT" spc="27" dirty="0" err="1">
                <a:solidFill>
                  <a:srgbClr val="132136"/>
                </a:solidFill>
                <a:cs typeface="Trebuchet MS"/>
              </a:rPr>
              <a:t>servient</a:t>
            </a:r>
            <a:r>
              <a:rPr lang="it-IT" spc="27" dirty="0">
                <a:solidFill>
                  <a:srgbClr val="132136"/>
                </a:solidFill>
                <a:cs typeface="Trebuchet MS"/>
              </a:rPr>
              <a:t> inside a </a:t>
            </a:r>
            <a:r>
              <a:rPr lang="it-IT" b="1" spc="27" dirty="0">
                <a:solidFill>
                  <a:srgbClr val="132136"/>
                </a:solidFill>
                <a:cs typeface="Trebuchet MS"/>
              </a:rPr>
              <a:t>container</a:t>
            </a:r>
            <a:r>
              <a:rPr lang="it-IT" spc="27" dirty="0">
                <a:solidFill>
                  <a:srgbClr val="132136"/>
                </a:solidFill>
                <a:cs typeface="Trebuchet MS"/>
              </a:rPr>
              <a:t> and migrate </a:t>
            </a:r>
            <a:r>
              <a:rPr lang="it-IT" spc="27" dirty="0" err="1">
                <a:solidFill>
                  <a:srgbClr val="132136"/>
                </a:solidFill>
                <a:cs typeface="Trebuchet MS"/>
              </a:rPr>
              <a:t>it</a:t>
            </a:r>
            <a:r>
              <a:rPr lang="it-IT" spc="27" dirty="0">
                <a:solidFill>
                  <a:srgbClr val="132136"/>
                </a:solidFill>
                <a:cs typeface="Trebuchet MS"/>
              </a:rPr>
              <a:t> </a:t>
            </a:r>
            <a:r>
              <a:rPr lang="it-IT" spc="27" dirty="0" err="1">
                <a:solidFill>
                  <a:srgbClr val="132136"/>
                </a:solidFill>
                <a:cs typeface="Trebuchet MS"/>
              </a:rPr>
              <a:t>using</a:t>
            </a:r>
            <a:r>
              <a:rPr lang="it-IT" spc="27" dirty="0">
                <a:solidFill>
                  <a:srgbClr val="132136"/>
                </a:solidFill>
                <a:cs typeface="Trebuchet MS"/>
              </a:rPr>
              <a:t> container </a:t>
            </a:r>
            <a:r>
              <a:rPr lang="it-IT" spc="27" dirty="0" err="1">
                <a:solidFill>
                  <a:srgbClr val="132136"/>
                </a:solidFill>
                <a:cs typeface="Trebuchet MS"/>
              </a:rPr>
              <a:t>migration</a:t>
            </a:r>
            <a:r>
              <a:rPr lang="it-IT" spc="27" dirty="0">
                <a:solidFill>
                  <a:srgbClr val="132136"/>
                </a:solidFill>
                <a:cs typeface="Trebuchet MS"/>
              </a:rPr>
              <a:t> techniques, </a:t>
            </a:r>
            <a:r>
              <a:rPr lang="it-IT" spc="27" dirty="0" err="1">
                <a:solidFill>
                  <a:srgbClr val="132136"/>
                </a:solidFill>
                <a:cs typeface="Trebuchet MS"/>
              </a:rPr>
              <a:t>transparently</a:t>
            </a:r>
            <a:r>
              <a:rPr lang="it-IT" spc="27" dirty="0">
                <a:solidFill>
                  <a:srgbClr val="132136"/>
                </a:solidFill>
                <a:cs typeface="Trebuchet MS"/>
              </a:rPr>
              <a:t> to the </a:t>
            </a:r>
            <a:r>
              <a:rPr lang="it-IT" spc="27" dirty="0" err="1">
                <a:solidFill>
                  <a:srgbClr val="132136"/>
                </a:solidFill>
                <a:cs typeface="Trebuchet MS"/>
              </a:rPr>
              <a:t>application</a:t>
            </a:r>
            <a:endParaRPr lang="it-IT" spc="27" dirty="0">
              <a:solidFill>
                <a:srgbClr val="132136"/>
              </a:solidFill>
              <a:cs typeface="Trebuchet MS"/>
            </a:endParaRPr>
          </a:p>
          <a:p>
            <a:pPr marL="16933">
              <a:spcBef>
                <a:spcPts val="940"/>
              </a:spcBef>
            </a:pPr>
            <a:endParaRPr lang="it-IT" spc="27" dirty="0">
              <a:solidFill>
                <a:srgbClr val="132136"/>
              </a:solidFill>
              <a:cs typeface="Trebuchet MS"/>
            </a:endParaRPr>
          </a:p>
          <a:p>
            <a:pPr marL="16933">
              <a:spcBef>
                <a:spcPts val="940"/>
              </a:spcBef>
            </a:pPr>
            <a:r>
              <a:rPr lang="it-IT" sz="2000" b="1" spc="27" dirty="0" err="1">
                <a:solidFill>
                  <a:srgbClr val="132136"/>
                </a:solidFill>
                <a:cs typeface="Trebuchet MS"/>
              </a:rPr>
              <a:t>Addressing</a:t>
            </a:r>
            <a:endParaRPr b="1" dirty="0">
              <a:cs typeface="Trebuchet MS"/>
            </a:endParaRPr>
          </a:p>
          <a:p>
            <a:pPr marL="342900" indent="-342900">
              <a:spcBef>
                <a:spcPts val="800"/>
              </a:spcBef>
              <a:buClr>
                <a:srgbClr val="000000"/>
              </a:buClr>
              <a:buFont typeface="Arial" panose="020B0604020202020204" pitchFamily="34" charset="0"/>
              <a:buChar char="•"/>
              <a:tabLst>
                <a:tab pos="450850" algn="l"/>
                <a:tab pos="496888" algn="l"/>
              </a:tabLst>
            </a:pPr>
            <a:r>
              <a:rPr lang="it-IT" spc="40" dirty="0" err="1">
                <a:cs typeface="Trebuchet MS"/>
              </a:rPr>
              <a:t>Mobility</a:t>
            </a:r>
            <a:r>
              <a:rPr lang="it-IT" spc="40" dirty="0">
                <a:cs typeface="Trebuchet MS"/>
              </a:rPr>
              <a:t>/</a:t>
            </a:r>
            <a:r>
              <a:rPr lang="it-IT" spc="40" dirty="0" err="1">
                <a:cs typeface="Trebuchet MS"/>
              </a:rPr>
              <a:t>migration</a:t>
            </a:r>
            <a:r>
              <a:rPr lang="it-IT" spc="40" dirty="0">
                <a:cs typeface="Trebuchet MS"/>
              </a:rPr>
              <a:t> </a:t>
            </a:r>
            <a:r>
              <a:rPr lang="it-IT" spc="40" dirty="0" err="1">
                <a:cs typeface="Trebuchet MS"/>
              </a:rPr>
              <a:t>typically</a:t>
            </a:r>
            <a:r>
              <a:rPr lang="it-IT" spc="40" dirty="0">
                <a:cs typeface="Trebuchet MS"/>
              </a:rPr>
              <a:t> </a:t>
            </a:r>
            <a:r>
              <a:rPr lang="it-IT" spc="40" dirty="0" err="1">
                <a:cs typeface="Trebuchet MS"/>
              </a:rPr>
              <a:t>causes</a:t>
            </a:r>
            <a:r>
              <a:rPr lang="it-IT" spc="40" dirty="0">
                <a:cs typeface="Trebuchet MS"/>
              </a:rPr>
              <a:t> </a:t>
            </a:r>
            <a:r>
              <a:rPr lang="it-IT" b="1" spc="40" dirty="0">
                <a:cs typeface="Trebuchet MS"/>
              </a:rPr>
              <a:t>IP </a:t>
            </a:r>
            <a:r>
              <a:rPr lang="it-IT" b="1" spc="40" dirty="0" err="1">
                <a:cs typeface="Trebuchet MS"/>
              </a:rPr>
              <a:t>addresses</a:t>
            </a:r>
            <a:r>
              <a:rPr lang="it-IT" b="1" spc="40" dirty="0">
                <a:cs typeface="Trebuchet MS"/>
              </a:rPr>
              <a:t> to </a:t>
            </a:r>
            <a:r>
              <a:rPr lang="it-IT" b="1" spc="40" dirty="0" err="1">
                <a:cs typeface="Trebuchet MS"/>
              </a:rPr>
              <a:t>change</a:t>
            </a:r>
            <a:endParaRPr lang="it-IT" b="1" spc="40" dirty="0">
              <a:cs typeface="Trebuchet MS"/>
            </a:endParaRPr>
          </a:p>
          <a:p>
            <a:pPr marL="342900" indent="-342900">
              <a:spcBef>
                <a:spcPts val="800"/>
              </a:spcBef>
              <a:buClr>
                <a:srgbClr val="000000"/>
              </a:buClr>
              <a:buFont typeface="Arial" panose="020B0604020202020204" pitchFamily="34" charset="0"/>
              <a:buChar char="•"/>
              <a:tabLst>
                <a:tab pos="450850" algn="l"/>
                <a:tab pos="496888" algn="l"/>
              </a:tabLst>
            </a:pPr>
            <a:r>
              <a:rPr lang="it-IT" spc="40" dirty="0" err="1">
                <a:cs typeface="Trebuchet MS"/>
              </a:rPr>
              <a:t>It</a:t>
            </a:r>
            <a:r>
              <a:rPr lang="it-IT" spc="40" dirty="0">
                <a:cs typeface="Trebuchet MS"/>
              </a:rPr>
              <a:t> </a:t>
            </a:r>
            <a:r>
              <a:rPr lang="it-IT" spc="40" dirty="0" err="1">
                <a:cs typeface="Trebuchet MS"/>
              </a:rPr>
              <a:t>is</a:t>
            </a:r>
            <a:r>
              <a:rPr lang="it-IT" spc="40" dirty="0">
                <a:cs typeface="Trebuchet MS"/>
              </a:rPr>
              <a:t> </a:t>
            </a:r>
            <a:r>
              <a:rPr lang="it-IT" spc="40" dirty="0" err="1">
                <a:cs typeface="Trebuchet MS"/>
              </a:rPr>
              <a:t>possible</a:t>
            </a:r>
            <a:r>
              <a:rPr lang="it-IT" spc="40" dirty="0">
                <a:cs typeface="Trebuchet MS"/>
              </a:rPr>
              <a:t> to use </a:t>
            </a:r>
            <a:r>
              <a:rPr lang="it-IT" spc="40" dirty="0" err="1">
                <a:cs typeface="Trebuchet MS"/>
              </a:rPr>
              <a:t>auxiliary</a:t>
            </a:r>
            <a:r>
              <a:rPr lang="it-IT" spc="40" dirty="0">
                <a:cs typeface="Trebuchet MS"/>
              </a:rPr>
              <a:t> </a:t>
            </a:r>
            <a:r>
              <a:rPr lang="it-IT" spc="40" dirty="0" err="1">
                <a:cs typeface="Trebuchet MS"/>
              </a:rPr>
              <a:t>elements</a:t>
            </a:r>
            <a:r>
              <a:rPr lang="it-IT" spc="40" dirty="0">
                <a:cs typeface="Trebuchet MS"/>
              </a:rPr>
              <a:t> (e.g., DNS), </a:t>
            </a:r>
            <a:r>
              <a:rPr lang="it-IT" spc="40" dirty="0" err="1">
                <a:cs typeface="Trebuchet MS"/>
              </a:rPr>
              <a:t>which</a:t>
            </a:r>
            <a:r>
              <a:rPr lang="it-IT" spc="40" dirty="0">
                <a:cs typeface="Trebuchet MS"/>
              </a:rPr>
              <a:t> </a:t>
            </a:r>
            <a:r>
              <a:rPr lang="it-IT" spc="40" dirty="0" err="1">
                <a:cs typeface="Trebuchet MS"/>
              </a:rPr>
              <a:t>however</a:t>
            </a:r>
            <a:r>
              <a:rPr lang="it-IT" spc="40" dirty="0">
                <a:cs typeface="Trebuchet MS"/>
              </a:rPr>
              <a:t> introduce </a:t>
            </a:r>
            <a:r>
              <a:rPr lang="it-IT" spc="40" dirty="0" err="1">
                <a:cs typeface="Trebuchet MS"/>
              </a:rPr>
              <a:t>complexity</a:t>
            </a:r>
            <a:r>
              <a:rPr lang="it-IT" spc="40" dirty="0">
                <a:cs typeface="Trebuchet MS"/>
              </a:rPr>
              <a:t> and </a:t>
            </a:r>
            <a:r>
              <a:rPr lang="it-IT" spc="40" dirty="0" err="1">
                <a:cs typeface="Trebuchet MS"/>
              </a:rPr>
              <a:t>potential</a:t>
            </a:r>
            <a:r>
              <a:rPr lang="it-IT" spc="40" dirty="0">
                <a:cs typeface="Trebuchet MS"/>
              </a:rPr>
              <a:t> delays</a:t>
            </a:r>
          </a:p>
          <a:p>
            <a:pPr marL="342900" indent="-342900">
              <a:spcBef>
                <a:spcPts val="800"/>
              </a:spcBef>
              <a:buClr>
                <a:srgbClr val="000000"/>
              </a:buClr>
              <a:buFont typeface="Arial" panose="020B0604020202020204" pitchFamily="34" charset="0"/>
              <a:buChar char="•"/>
              <a:tabLst>
                <a:tab pos="450850" algn="l"/>
                <a:tab pos="496888" algn="l"/>
              </a:tabLst>
            </a:pPr>
            <a:r>
              <a:rPr lang="it-IT" spc="40" dirty="0" err="1">
                <a:cs typeface="Trebuchet MS"/>
              </a:rPr>
              <a:t>Our</a:t>
            </a:r>
            <a:r>
              <a:rPr lang="it-IT" spc="40" dirty="0">
                <a:cs typeface="Trebuchet MS"/>
              </a:rPr>
              <a:t> </a:t>
            </a:r>
            <a:r>
              <a:rPr lang="it-IT" spc="40" dirty="0" err="1">
                <a:cs typeface="Trebuchet MS"/>
              </a:rPr>
              <a:t>mechanisms</a:t>
            </a:r>
            <a:r>
              <a:rPr lang="it-IT" spc="40" dirty="0">
                <a:cs typeface="Trebuchet MS"/>
              </a:rPr>
              <a:t> to </a:t>
            </a:r>
            <a:r>
              <a:rPr lang="it-IT" spc="40" dirty="0" err="1">
                <a:cs typeface="Trebuchet MS"/>
              </a:rPr>
              <a:t>recover</a:t>
            </a:r>
            <a:r>
              <a:rPr lang="it-IT" spc="40" dirty="0">
                <a:cs typeface="Trebuchet MS"/>
              </a:rPr>
              <a:t> </a:t>
            </a:r>
            <a:r>
              <a:rPr lang="it-IT" spc="40" dirty="0" err="1">
                <a:cs typeface="Trebuchet MS"/>
              </a:rPr>
              <a:t>connectivity</a:t>
            </a:r>
            <a:r>
              <a:rPr lang="it-IT" spc="40" dirty="0">
                <a:cs typeface="Trebuchet MS"/>
              </a:rPr>
              <a:t>:</a:t>
            </a:r>
          </a:p>
          <a:p>
            <a:pPr marL="984250" indent="-342900">
              <a:spcBef>
                <a:spcPts val="800"/>
              </a:spcBef>
              <a:buClr>
                <a:srgbClr val="000000"/>
              </a:buClr>
              <a:buFont typeface="Wingdings" panose="05000000000000000000" pitchFamily="2" charset="2"/>
              <a:buChar char="Ø"/>
              <a:tabLst>
                <a:tab pos="450850" algn="l"/>
                <a:tab pos="496888" algn="l"/>
              </a:tabLst>
            </a:pPr>
            <a:r>
              <a:rPr lang="it-IT" spc="40" dirty="0">
                <a:cs typeface="Trebuchet MS"/>
              </a:rPr>
              <a:t>Are </a:t>
            </a:r>
            <a:r>
              <a:rPr lang="it-IT" spc="40" dirty="0" err="1">
                <a:cs typeface="Trebuchet MS"/>
              </a:rPr>
              <a:t>designed</a:t>
            </a:r>
            <a:r>
              <a:rPr lang="it-IT" spc="40" dirty="0">
                <a:cs typeface="Trebuchet MS"/>
              </a:rPr>
              <a:t> </a:t>
            </a:r>
            <a:r>
              <a:rPr lang="it-IT" spc="40" dirty="0" err="1">
                <a:cs typeface="Trebuchet MS"/>
              </a:rPr>
              <a:t>as</a:t>
            </a:r>
            <a:r>
              <a:rPr lang="it-IT" spc="40" dirty="0">
                <a:cs typeface="Trebuchet MS"/>
              </a:rPr>
              <a:t> </a:t>
            </a:r>
            <a:r>
              <a:rPr lang="it-IT" b="1" spc="40" dirty="0">
                <a:cs typeface="Trebuchet MS"/>
              </a:rPr>
              <a:t>part of WoT </a:t>
            </a:r>
            <a:r>
              <a:rPr lang="it-IT" spc="40" dirty="0" err="1">
                <a:cs typeface="Trebuchet MS"/>
              </a:rPr>
              <a:t>itself</a:t>
            </a:r>
            <a:endParaRPr lang="it-IT" spc="40" dirty="0">
              <a:cs typeface="Trebuchet MS"/>
            </a:endParaRPr>
          </a:p>
          <a:p>
            <a:pPr marL="984250" indent="-342900">
              <a:spcBef>
                <a:spcPts val="800"/>
              </a:spcBef>
              <a:buClr>
                <a:srgbClr val="000000"/>
              </a:buClr>
              <a:buFont typeface="Wingdings" panose="05000000000000000000" pitchFamily="2" charset="2"/>
              <a:buChar char="Ø"/>
              <a:tabLst>
                <a:tab pos="450850" algn="l"/>
                <a:tab pos="496888" algn="l"/>
              </a:tabLst>
            </a:pPr>
            <a:r>
              <a:rPr lang="it-IT" spc="40" dirty="0">
                <a:cs typeface="Trebuchet MS"/>
              </a:rPr>
              <a:t>Involve </a:t>
            </a:r>
            <a:r>
              <a:rPr lang="it-IT" spc="40" dirty="0" err="1">
                <a:cs typeface="Trebuchet MS"/>
              </a:rPr>
              <a:t>only</a:t>
            </a:r>
            <a:r>
              <a:rPr lang="it-IT" spc="40" dirty="0">
                <a:cs typeface="Trebuchet MS"/>
              </a:rPr>
              <a:t> the </a:t>
            </a:r>
            <a:r>
              <a:rPr lang="it-IT" b="1" spc="40" dirty="0" err="1">
                <a:cs typeface="Trebuchet MS"/>
              </a:rPr>
              <a:t>two</a:t>
            </a:r>
            <a:r>
              <a:rPr lang="it-IT" b="1" spc="40" dirty="0">
                <a:cs typeface="Trebuchet MS"/>
              </a:rPr>
              <a:t> endpoints</a:t>
            </a:r>
          </a:p>
          <a:p>
            <a:pPr marL="984250" indent="-342900">
              <a:spcBef>
                <a:spcPts val="800"/>
              </a:spcBef>
              <a:buClr>
                <a:srgbClr val="000000"/>
              </a:buClr>
              <a:buFont typeface="Wingdings" panose="05000000000000000000" pitchFamily="2" charset="2"/>
              <a:buChar char="Ø"/>
              <a:tabLst>
                <a:tab pos="450850" algn="l"/>
                <a:tab pos="496888" algn="l"/>
              </a:tabLst>
            </a:pPr>
            <a:r>
              <a:rPr lang="it-IT" spc="40" dirty="0">
                <a:cs typeface="Trebuchet MS"/>
              </a:rPr>
              <a:t>Are </a:t>
            </a:r>
            <a:r>
              <a:rPr lang="it-IT" b="1" spc="40" dirty="0" err="1">
                <a:cs typeface="Trebuchet MS"/>
              </a:rPr>
              <a:t>transparent</a:t>
            </a:r>
            <a:r>
              <a:rPr lang="it-IT" spc="40" dirty="0">
                <a:cs typeface="Trebuchet MS"/>
              </a:rPr>
              <a:t> to the </a:t>
            </a:r>
            <a:r>
              <a:rPr lang="it-IT" spc="40" dirty="0" err="1">
                <a:cs typeface="Trebuchet MS"/>
              </a:rPr>
              <a:t>application</a:t>
            </a:r>
            <a:r>
              <a:rPr lang="it-IT" spc="40" dirty="0">
                <a:cs typeface="Trebuchet MS"/>
              </a:rPr>
              <a:t> </a:t>
            </a:r>
            <a:r>
              <a:rPr lang="it-IT" spc="40" dirty="0" err="1">
                <a:cs typeface="Trebuchet MS"/>
              </a:rPr>
              <a:t>logic</a:t>
            </a:r>
            <a:endParaRPr dirty="0">
              <a:cs typeface="Trebuchet MS"/>
            </a:endParaRPr>
          </a:p>
        </p:txBody>
      </p:sp>
      <p:sp>
        <p:nvSpPr>
          <p:cNvPr id="7" name="Segnaposto numero diapositiva 3">
            <a:extLst>
              <a:ext uri="{FF2B5EF4-FFF2-40B4-BE49-F238E27FC236}">
                <a16:creationId xmlns:a16="http://schemas.microsoft.com/office/drawing/2014/main" id="{0D9AC709-D985-41D6-8D68-BEB665513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17037" y="5862466"/>
            <a:ext cx="574963" cy="345339"/>
          </a:xfrm>
          <a:solidFill>
            <a:srgbClr val="FFFFFF">
              <a:alpha val="71000"/>
            </a:srgbClr>
          </a:solidFill>
        </p:spPr>
        <p:txBody>
          <a:bodyPr/>
          <a:lstStyle/>
          <a:p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9</a:t>
            </a:r>
            <a:endParaRPr lang="en-GB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DII-model">
  <a:themeElements>
    <a:clrScheme name="Personalizzato 2">
      <a:dk1>
        <a:srgbClr val="0B2036"/>
      </a:dk1>
      <a:lt1>
        <a:srgbClr val="FFFFFF"/>
      </a:lt1>
      <a:dk2>
        <a:srgbClr val="17406D"/>
      </a:dk2>
      <a:lt2>
        <a:srgbClr val="FFFFFF"/>
      </a:lt2>
      <a:accent1>
        <a:srgbClr val="0F6FC6"/>
      </a:accent1>
      <a:accent2>
        <a:srgbClr val="009DD9"/>
      </a:accent2>
      <a:accent3>
        <a:srgbClr val="0BD0D9"/>
      </a:accent3>
      <a:accent4>
        <a:srgbClr val="009DD9"/>
      </a:accent4>
      <a:accent5>
        <a:srgbClr val="009DD9"/>
      </a:accent5>
      <a:accent6>
        <a:srgbClr val="009DD9"/>
      </a:accent6>
      <a:hlink>
        <a:srgbClr val="0B5394"/>
      </a:hlink>
      <a:folHlink>
        <a:srgbClr val="85DFD0"/>
      </a:folHlink>
    </a:clrScheme>
    <a:fontScheme name="Corbel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 on Serverless.pptx" id="{B7E08182-9F28-4E6E-8777-3D2246E97E4A}" vid="{8A513C46-18A8-4EB5-A89F-D59411653982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Unipi</Template>
  <TotalTime>10126</TotalTime>
  <Words>822</Words>
  <Application>Microsoft Office PowerPoint</Application>
  <PresentationFormat>Widescreen</PresentationFormat>
  <Paragraphs>132</Paragraphs>
  <Slides>17</Slides>
  <Notes>17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7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17</vt:i4>
      </vt:variant>
    </vt:vector>
  </HeadingPairs>
  <TitlesOfParts>
    <vt:vector size="25" baseType="lpstr">
      <vt:lpstr>Arial</vt:lpstr>
      <vt:lpstr>Arial MT</vt:lpstr>
      <vt:lpstr>Arial Nova</vt:lpstr>
      <vt:lpstr>Calibri</vt:lpstr>
      <vt:lpstr>Corbel</vt:lpstr>
      <vt:lpstr>Courier New</vt:lpstr>
      <vt:lpstr>Wingdings</vt:lpstr>
      <vt:lpstr>DII-model</vt:lpstr>
      <vt:lpstr>Integrating Mobile IoT Devices into the Arrowhead Framework Using Web of Things</vt:lpstr>
      <vt:lpstr>Outline</vt:lpstr>
      <vt:lpstr>Integration of legacy IoT devices within the AHF through WoT</vt:lpstr>
      <vt:lpstr>Integration of legacy IoT devices within the AHF3</vt:lpstr>
      <vt:lpstr>Web of Things (WoT) – Main Components</vt:lpstr>
      <vt:lpstr>Thing Description</vt:lpstr>
      <vt:lpstr>Integration architecture</vt:lpstr>
      <vt:lpstr>Mobility/migration of WoT servients in edge computing</vt:lpstr>
      <vt:lpstr>Using WoT towards mobility/migration support</vt:lpstr>
      <vt:lpstr>Mobility/Migration Support – Servient Migratability Configuration</vt:lpstr>
      <vt:lpstr>Mobility/Migration Support - Exposer Migration</vt:lpstr>
      <vt:lpstr>Mobility/Migration Support - Consumer Migration</vt:lpstr>
      <vt:lpstr>Performance evaluation - Testbed configuration</vt:lpstr>
      <vt:lpstr>Execution time of the consume()and produce() methods</vt:lpstr>
      <vt:lpstr>Unavailability time due to Exposer and Consumer migration</vt:lpstr>
      <vt:lpstr>Conclusions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Carlo Puliafito</dc:creator>
  <cp:lastModifiedBy>Carlo Puliafito</cp:lastModifiedBy>
  <cp:revision>52</cp:revision>
  <dcterms:created xsi:type="dcterms:W3CDTF">2021-02-22T09:29:23Z</dcterms:created>
  <dcterms:modified xsi:type="dcterms:W3CDTF">2022-01-25T16:30:33Z</dcterms:modified>
</cp:coreProperties>
</file>